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2" r:id="rId6"/>
    <p:sldId id="268" r:id="rId7"/>
    <p:sldId id="269" r:id="rId8"/>
    <p:sldId id="261" r:id="rId9"/>
    <p:sldId id="265" r:id="rId10"/>
    <p:sldId id="266" r:id="rId11"/>
  </p:sldIdLst>
  <p:sldSz cx="12192000" cy="6858000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66FF33"/>
    <a:srgbClr val="39D3F7"/>
    <a:srgbClr val="0033CC"/>
    <a:srgbClr val="38C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9D22-8AB8-482F-A73F-C19243B2DC01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>
          <a:defPPr/>
        </a:lstStyle>
        <a:p>
          <a:endParaRPr lang="ru-RU"/>
        </a:p>
      </dgm:t>
    </dgm:pt>
    <dgm:pt modelId="{335BFF0C-ADEC-4CBA-82F5-B6469FA669AF}" type="parTrans" cxnId="{B5F05960-6564-4D02-8CF2-806647C6B44A}">
      <dgm:prSet/>
      <dgm:spPr/>
      <dgm:t>
        <a:bodyPr/>
        <a:lstStyle>
          <a:defPPr/>
        </a:lstStyle>
        <a:p>
          <a:endParaRPr lang="ru-RU"/>
        </a:p>
      </dgm:t>
    </dgm:pt>
    <dgm:pt modelId="{466C7242-77E5-41F1-9536-2902FF401C82}">
      <dgm:prSet phldrT="[Текст]" custT="1"/>
      <dgm:spPr/>
      <dgm:t>
        <a:bodyPr/>
        <a:lstStyle>
          <a:defPPr/>
        </a:lstStyle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41559F-B40C-4364-A37C-98FFBD212321}" type="parTrans" cxnId="{ACAC0274-B409-4DBF-9203-5612FB140241}">
      <dgm:prSet/>
      <dgm:spPr/>
      <dgm:t>
        <a:bodyPr/>
        <a:lstStyle>
          <a:defPPr/>
        </a:lstStyle>
        <a:p>
          <a:endParaRPr lang="ru-RU"/>
        </a:p>
      </dgm:t>
    </dgm:pt>
    <dgm:pt modelId="{86A572A9-5965-4521-ADC8-279D907283CC}">
      <dgm:prSet phldrT="[Текст]" custT="1"/>
      <dgm:spPr/>
      <dgm:t>
        <a:bodyPr/>
        <a:lstStyle>
          <a:defPPr/>
        </a:lstStyle>
        <a:p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</a:t>
          </a:r>
          <a:r>
            <a:rPr lang="ru-RU" sz="20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«Цифровая образовательная среда»;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96D70A-9DF6-4C07-86FA-79814C5AD0CC}" type="sibTrans" cxnId="{ACAC0274-B409-4DBF-9203-5612FB140241}">
      <dgm:prSet/>
      <dgm:spPr/>
      <dgm:t>
        <a:bodyPr/>
        <a:lstStyle>
          <a:defPPr/>
        </a:lstStyle>
        <a:p>
          <a:endParaRPr lang="ru-RU"/>
        </a:p>
      </dgm:t>
    </dgm:pt>
    <dgm:pt modelId="{C53FEE76-657E-4A20-A443-08FA902E57EF}" type="sibTrans" cxnId="{B5F05960-6564-4D02-8CF2-806647C6B44A}">
      <dgm:prSet/>
      <dgm:spPr/>
      <dgm:t>
        <a:bodyPr/>
        <a:lstStyle>
          <a:defPPr/>
        </a:lstStyle>
        <a:p>
          <a:endParaRPr lang="ru-RU"/>
        </a:p>
      </dgm:t>
    </dgm:pt>
    <dgm:pt modelId="{E51680EF-6153-40DA-9B40-4C8BDE3BB47D}" type="parTrans" cxnId="{CDC78130-C641-4BCE-9DD4-B4E5D86DF362}">
      <dgm:prSet/>
      <dgm:spPr/>
      <dgm:t>
        <a:bodyPr/>
        <a:lstStyle>
          <a:defPPr/>
        </a:lstStyle>
        <a:p>
          <a:endParaRPr lang="ru-RU"/>
        </a:p>
      </dgm:t>
    </dgm:pt>
    <dgm:pt modelId="{39642D60-0EC1-421F-8B4F-2A87C0195744}">
      <dgm:prSet phldrT="[Текст]" custT="1"/>
      <dgm:spPr/>
      <dgm:t>
        <a:bodyPr/>
        <a:lstStyle>
          <a:defPPr/>
        </a:lstStyle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</a:t>
          </a:r>
        </a:p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нацелен на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1EF9E-0F8D-4AF6-99E2-5BA8998871A9}" type="parTrans" cxnId="{D16F5CBD-3F36-4D30-86AC-12CC52AA0FF1}">
      <dgm:prSet/>
      <dgm:spPr/>
      <dgm:t>
        <a:bodyPr/>
        <a:lstStyle>
          <a:defPPr/>
        </a:lstStyle>
        <a:p>
          <a:endParaRPr lang="ru-RU"/>
        </a:p>
      </dgm:t>
    </dgm:pt>
    <dgm:pt modelId="{D3865F18-7F30-4E8C-AD22-53F4571935B0}">
      <dgm:prSet phldrT="[Текст]" custT="1"/>
      <dgm:spPr/>
      <dgm:t>
        <a:bodyPr/>
        <a:lstStyle>
          <a:defPPr/>
        </a:lstStyle>
        <a:p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возможностей для получения качественного образования гражданам разного возраста с использованием современных информационных технологий;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25C49-A8A4-4065-8ED0-2F1CF2F315AB}" type="sibTrans" cxnId="{D16F5CBD-3F36-4D30-86AC-12CC52AA0FF1}">
      <dgm:prSet/>
      <dgm:spPr/>
      <dgm:t>
        <a:bodyPr/>
        <a:lstStyle>
          <a:defPPr/>
        </a:lstStyle>
        <a:p>
          <a:endParaRPr lang="ru-RU"/>
        </a:p>
      </dgm:t>
    </dgm:pt>
    <dgm:pt modelId="{79398651-A2F2-4DE8-A74A-ABBFA1308D0D}" type="sibTrans" cxnId="{CDC78130-C641-4BCE-9DD4-B4E5D86DF362}">
      <dgm:prSet/>
      <dgm:spPr/>
      <dgm:t>
        <a:bodyPr/>
        <a:lstStyle>
          <a:defPPr/>
        </a:lstStyle>
        <a:p>
          <a:endParaRPr lang="ru-RU"/>
        </a:p>
      </dgm:t>
    </dgm:pt>
    <dgm:pt modelId="{9525BBD2-D211-4770-A7DA-F5DD418B1F5C}" type="parTrans" cxnId="{1BAA5AD8-01B5-48AC-8B65-76D57A082B48}">
      <dgm:prSet/>
      <dgm:spPr/>
      <dgm:t>
        <a:bodyPr/>
        <a:lstStyle>
          <a:defPPr/>
        </a:lstStyle>
        <a:p>
          <a:endParaRPr lang="ru-RU"/>
        </a:p>
      </dgm:t>
    </dgm:pt>
    <dgm:pt modelId="{760D7A9E-6543-4D82-99BC-3507453C4EFA}">
      <dgm:prSet custT="1"/>
      <dgm:spPr/>
      <dgm:t>
        <a:bodyPr/>
        <a:lstStyle>
          <a:defPPr/>
        </a:lstStyle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способствует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4199A-983E-4780-B0A2-E39BDCCA1EF8}" type="parTrans" cxnId="{E8A63972-7562-4640-B3A9-CF51EA795A48}">
      <dgm:prSet/>
      <dgm:spPr/>
      <dgm:t>
        <a:bodyPr/>
        <a:lstStyle>
          <a:defPPr/>
        </a:lstStyle>
        <a:p>
          <a:endParaRPr lang="ru-RU"/>
        </a:p>
      </dgm:t>
    </dgm:pt>
    <dgm:pt modelId="{D80C165F-A96A-4E8B-9414-0B8EEAE1BF2A}">
      <dgm:prSet custT="1"/>
      <dgm:spPr/>
      <dgm:t>
        <a:bodyPr/>
        <a:lstStyle>
          <a:defPPr/>
        </a:lstStyle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созданию максимально насыщенной образовательной среды, оснащенной оборудованием и совмещающей в едином развивающем пространстве традиционные игры, игрушки и цифровое образовательное пространство;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3ECA42-4C49-4A8F-B90B-9CE3149F2D3C}" type="sibTrans" cxnId="{E8A63972-7562-4640-B3A9-CF51EA795A48}">
      <dgm:prSet/>
      <dgm:spPr/>
      <dgm:t>
        <a:bodyPr/>
        <a:lstStyle>
          <a:defPPr/>
        </a:lstStyle>
        <a:p>
          <a:endParaRPr lang="ru-RU"/>
        </a:p>
      </dgm:t>
    </dgm:pt>
    <dgm:pt modelId="{5ACB1498-9046-4B29-9C43-98A4644327BE}" type="sibTrans" cxnId="{1BAA5AD8-01B5-48AC-8B65-76D57A082B48}">
      <dgm:prSet/>
      <dgm:spPr/>
      <dgm:t>
        <a:bodyPr/>
        <a:lstStyle>
          <a:defPPr/>
        </a:lstStyle>
        <a:p>
          <a:endParaRPr lang="ru-RU"/>
        </a:p>
      </dgm:t>
    </dgm:pt>
    <dgm:pt modelId="{F2B725B6-3738-4496-A210-780BE2B5D940}">
      <dgm:prSet custT="1"/>
      <dgm:spPr/>
      <dgm:t>
        <a:bodyPr/>
        <a:lstStyle>
          <a:defPPr/>
        </a:lstStyle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Помогает педагогам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AB112-828E-4CA6-BB42-2EA6E4E9AC07}" type="parTrans" cxnId="{D5EBBE35-C054-4358-BCAB-4351B7D399CD}">
      <dgm:prSet/>
      <dgm:spPr/>
      <dgm:t>
        <a:bodyPr/>
        <a:lstStyle/>
        <a:p>
          <a:endParaRPr lang="ru-RU"/>
        </a:p>
      </dgm:t>
    </dgm:pt>
    <dgm:pt modelId="{4C638AE9-2CB9-481B-A7E5-0941C1E048C3}" type="sibTrans" cxnId="{D5EBBE35-C054-4358-BCAB-4351B7D399CD}">
      <dgm:prSet/>
      <dgm:spPr/>
      <dgm:t>
        <a:bodyPr/>
        <a:lstStyle/>
        <a:p>
          <a:endParaRPr lang="ru-RU"/>
        </a:p>
      </dgm:t>
    </dgm:pt>
    <dgm:pt modelId="{8CBD68C9-8CD1-48D3-8F51-6E732EE4D8B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помогает заинтересовать и увлечь ребенка. Выстроить образовательный процесс в более игровой, непринуждённой форме. Сделать занятие более привлекательным, помочь  получить новые знания и впечатления.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754E5-6B9C-4C95-B32B-A78694E48387}" type="parTrans" cxnId="{71D07303-1CEE-43F5-B12D-C546700DA064}">
      <dgm:prSet/>
      <dgm:spPr/>
      <dgm:t>
        <a:bodyPr/>
        <a:lstStyle/>
        <a:p>
          <a:endParaRPr lang="ru-RU"/>
        </a:p>
      </dgm:t>
    </dgm:pt>
    <dgm:pt modelId="{FE5EC1EC-5D8D-4D91-92EC-0289A2BA8E7F}" type="sibTrans" cxnId="{71D07303-1CEE-43F5-B12D-C546700DA064}">
      <dgm:prSet/>
      <dgm:spPr/>
      <dgm:t>
        <a:bodyPr/>
        <a:lstStyle/>
        <a:p>
          <a:endParaRPr lang="ru-RU"/>
        </a:p>
      </dgm:t>
    </dgm:pt>
    <dgm:pt modelId="{38525DEB-3A06-4097-A38A-4F97E9108BBA}" type="pres">
      <dgm:prSet presAssocID="{75B99D22-8AB8-482F-A73F-C19243B2DC01}" presName="Name0" presStyleCnt="0">
        <dgm:presLayoutVars>
          <dgm:dir/>
          <dgm:animLvl val="lvl"/>
          <dgm:resizeHandles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A71237AA-FCD2-4F2C-BD4A-CD7B5439C7ED}" type="pres">
      <dgm:prSet presAssocID="{466C7242-77E5-41F1-9536-2902FF401C82}" presName="linNode" presStyleCnt="0"/>
      <dgm:spPr/>
      <dgm:t>
        <a:bodyPr/>
        <a:lstStyle>
          <a:defPPr/>
        </a:lstStyle>
        <a:p>
          <a:endParaRPr/>
        </a:p>
      </dgm:t>
    </dgm:pt>
    <dgm:pt modelId="{ADE4BB0D-2869-4030-B3F5-0DE19A34262E}" type="pres">
      <dgm:prSet presAssocID="{466C7242-77E5-41F1-9536-2902FF401C82}" presName="parentShp" presStyleLbl="node1" presStyleIdx="0" presStyleCnt="4" custScaleX="43488" custScaleY="202755" custLinFactNeighborX="-33533" custLinFactNeighborY="13215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66FB3CC4-1A26-4D8E-B4FF-05FE4E633D29}" type="pres">
      <dgm:prSet presAssocID="{466C7242-77E5-41F1-9536-2902FF401C82}" presName="childShp" presStyleLbl="bgAccFollowNode1" presStyleIdx="0" presStyleCnt="4" custScaleX="79690" custScaleY="81834" custLinFactNeighborX="-42941" custLinFactNeighborY="17865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2DB376FF-2384-4A0E-AF83-1C9948EC4E87}" type="pres">
      <dgm:prSet presAssocID="{C53FEE76-657E-4A20-A443-08FA902E57EF}" presName="spacing" presStyleCnt="0"/>
      <dgm:spPr/>
      <dgm:t>
        <a:bodyPr/>
        <a:lstStyle>
          <a:defPPr/>
        </a:lstStyle>
        <a:p>
          <a:endParaRPr/>
        </a:p>
      </dgm:t>
    </dgm:pt>
    <dgm:pt modelId="{F2B53BBA-BF7F-43AE-B9B8-DBDBA403057E}" type="pres">
      <dgm:prSet presAssocID="{39642D60-0EC1-421F-8B4F-2A87C0195744}" presName="linNode" presStyleCnt="0"/>
      <dgm:spPr/>
      <dgm:t>
        <a:bodyPr/>
        <a:lstStyle>
          <a:defPPr/>
        </a:lstStyle>
        <a:p>
          <a:endParaRPr/>
        </a:p>
      </dgm:t>
    </dgm:pt>
    <dgm:pt modelId="{4F5749F5-38AB-42B0-B281-CEC9315757C1}" type="pres">
      <dgm:prSet presAssocID="{39642D60-0EC1-421F-8B4F-2A87C0195744}" presName="parentShp" presStyleLbl="node1" presStyleIdx="1" presStyleCnt="4" custScaleX="53088" custScaleY="274068" custLinFactNeighborX="-23137" custLinFactNeighborY="24496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29867D38-141E-4EDC-B0CB-2CA001A7D93F}" type="pres">
      <dgm:prSet presAssocID="{39642D60-0EC1-421F-8B4F-2A87C0195744}" presName="childShp" presStyleLbl="bgAccFollowNode1" presStyleIdx="1" presStyleCnt="4" custScaleX="84913" custScaleY="323090" custLinFactNeighborX="-34168" custLinFactNeighborY="19038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B1504801-4F05-456C-B415-E9A790418328}" type="pres">
      <dgm:prSet presAssocID="{79398651-A2F2-4DE8-A74A-ABBFA1308D0D}" presName="spacing" presStyleCnt="0"/>
      <dgm:spPr/>
      <dgm:t>
        <a:bodyPr/>
        <a:lstStyle>
          <a:defPPr/>
        </a:lstStyle>
        <a:p>
          <a:endParaRPr/>
        </a:p>
      </dgm:t>
    </dgm:pt>
    <dgm:pt modelId="{0164EECA-8DC5-4B75-A3F4-050E828958D7}" type="pres">
      <dgm:prSet presAssocID="{760D7A9E-6543-4D82-99BC-3507453C4EFA}" presName="linNode" presStyleCnt="0"/>
      <dgm:spPr/>
      <dgm:t>
        <a:bodyPr/>
        <a:lstStyle>
          <a:defPPr/>
        </a:lstStyle>
        <a:p>
          <a:endParaRPr/>
        </a:p>
      </dgm:t>
    </dgm:pt>
    <dgm:pt modelId="{D381C864-9445-4C4A-BD7D-677302DF6ACC}" type="pres">
      <dgm:prSet presAssocID="{760D7A9E-6543-4D82-99BC-3507453C4EFA}" presName="parentShp" presStyleLbl="node1" presStyleIdx="2" presStyleCnt="4" custScaleX="70655" custScaleY="232099" custLinFactNeighborX="405" custLinFactNeighborY="-6674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DB479AF8-4361-40A7-88E2-28D14E13DC6C}" type="pres">
      <dgm:prSet presAssocID="{760D7A9E-6543-4D82-99BC-3507453C4EFA}" presName="childShp" presStyleLbl="bgAccFollowNode1" presStyleIdx="2" presStyleCnt="4" custScaleX="178481" custScaleY="289937" custLinFactNeighborX="1336" custLinFactNeighborY="2160">
        <dgm:presLayoutVars>
          <dgm:bulletEnabled val="1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4D453346-A022-4969-9343-4E464D1E84A8}" type="pres">
      <dgm:prSet presAssocID="{5ACB1498-9046-4B29-9C43-98A4644327BE}" presName="spacing" presStyleCnt="0"/>
      <dgm:spPr/>
    </dgm:pt>
    <dgm:pt modelId="{A53BB876-1B48-4AAE-97D2-E3E0F77BDAD7}" type="pres">
      <dgm:prSet presAssocID="{F2B725B6-3738-4496-A210-780BE2B5D940}" presName="linNode" presStyleCnt="0"/>
      <dgm:spPr/>
    </dgm:pt>
    <dgm:pt modelId="{12A38030-8CB3-4CE4-B7D7-749AE7683423}" type="pres">
      <dgm:prSet presAssocID="{F2B725B6-3738-4496-A210-780BE2B5D940}" presName="parentShp" presStyleLbl="node1" presStyleIdx="3" presStyleCnt="4" custScaleX="51395" custScaleY="297719" custLinFactNeighborX="-8282" custLinFactNeighborY="-28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AD8C9-617C-44F9-A64B-485B52D35B29}" type="pres">
      <dgm:prSet presAssocID="{F2B725B6-3738-4496-A210-780BE2B5D940}" presName="childShp" presStyleLbl="bgAccFollowNode1" presStyleIdx="3" presStyleCnt="4" custAng="0" custScaleX="132406" custScaleY="283720" custLinFactNeighborX="481" custLinFactNeighborY="-8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D07303-1CEE-43F5-B12D-C546700DA064}" srcId="{F2B725B6-3738-4496-A210-780BE2B5D940}" destId="{8CBD68C9-8CD1-48D3-8F51-6E732EE4D8B0}" srcOrd="0" destOrd="0" parTransId="{848754E5-6B9C-4C95-B32B-A78694E48387}" sibTransId="{FE5EC1EC-5D8D-4D91-92EC-0289A2BA8E7F}"/>
    <dgm:cxn modelId="{29B10366-38BC-4AB7-B15B-35D9984F6368}" type="presOf" srcId="{D3865F18-7F30-4E8C-AD22-53F4571935B0}" destId="{29867D38-141E-4EDC-B0CB-2CA001A7D93F}" srcOrd="0" destOrd="0" presId="urn:microsoft.com/office/officeart/2005/8/layout/vList6"/>
    <dgm:cxn modelId="{E8A63972-7562-4640-B3A9-CF51EA795A48}" srcId="{760D7A9E-6543-4D82-99BC-3507453C4EFA}" destId="{D80C165F-A96A-4E8B-9414-0B8EEAE1BF2A}" srcOrd="0" destOrd="0" parTransId="{9FD4199A-983E-4780-B0A2-E39BDCCA1EF8}" sibTransId="{8F3ECA42-4C49-4A8F-B90B-9CE3149F2D3C}"/>
    <dgm:cxn modelId="{84602DAC-FE1D-4511-A70E-26335C38214F}" type="presOf" srcId="{F2B725B6-3738-4496-A210-780BE2B5D940}" destId="{12A38030-8CB3-4CE4-B7D7-749AE7683423}" srcOrd="0" destOrd="0" presId="urn:microsoft.com/office/officeart/2005/8/layout/vList6"/>
    <dgm:cxn modelId="{001B6845-8060-4195-941C-61977A35FDC2}" type="presOf" srcId="{75B99D22-8AB8-482F-A73F-C19243B2DC01}" destId="{38525DEB-3A06-4097-A38A-4F97E9108BBA}" srcOrd="0" destOrd="0" presId="urn:microsoft.com/office/officeart/2005/8/layout/vList6"/>
    <dgm:cxn modelId="{229474BA-507E-408B-BBE6-A7EAB4285D4F}" type="presOf" srcId="{760D7A9E-6543-4D82-99BC-3507453C4EFA}" destId="{D381C864-9445-4C4A-BD7D-677302DF6ACC}" srcOrd="0" destOrd="0" presId="urn:microsoft.com/office/officeart/2005/8/layout/vList6"/>
    <dgm:cxn modelId="{CDC78130-C641-4BCE-9DD4-B4E5D86DF362}" srcId="{75B99D22-8AB8-482F-A73F-C19243B2DC01}" destId="{39642D60-0EC1-421F-8B4F-2A87C0195744}" srcOrd="1" destOrd="0" parTransId="{E51680EF-6153-40DA-9B40-4C8BDE3BB47D}" sibTransId="{79398651-A2F2-4DE8-A74A-ABBFA1308D0D}"/>
    <dgm:cxn modelId="{D16F5CBD-3F36-4D30-86AC-12CC52AA0FF1}" srcId="{39642D60-0EC1-421F-8B4F-2A87C0195744}" destId="{D3865F18-7F30-4E8C-AD22-53F4571935B0}" srcOrd="0" destOrd="0" parTransId="{4F71EF9E-0F8D-4AF6-99E2-5BA8998871A9}" sibTransId="{E2625C49-A8A4-4065-8ED0-2F1CF2F315AB}"/>
    <dgm:cxn modelId="{ACAC0274-B409-4DBF-9203-5612FB140241}" srcId="{466C7242-77E5-41F1-9536-2902FF401C82}" destId="{86A572A9-5965-4521-ADC8-279D907283CC}" srcOrd="0" destOrd="0" parTransId="{B541559F-B40C-4364-A37C-98FFBD212321}" sibTransId="{E696D70A-9DF6-4C07-86FA-79814C5AD0CC}"/>
    <dgm:cxn modelId="{EED3E6D5-0030-4E95-B089-A53E8A0587D3}" type="presOf" srcId="{39642D60-0EC1-421F-8B4F-2A87C0195744}" destId="{4F5749F5-38AB-42B0-B281-CEC9315757C1}" srcOrd="0" destOrd="0" presId="urn:microsoft.com/office/officeart/2005/8/layout/vList6"/>
    <dgm:cxn modelId="{1BAA5AD8-01B5-48AC-8B65-76D57A082B48}" srcId="{75B99D22-8AB8-482F-A73F-C19243B2DC01}" destId="{760D7A9E-6543-4D82-99BC-3507453C4EFA}" srcOrd="2" destOrd="0" parTransId="{9525BBD2-D211-4770-A7DA-F5DD418B1F5C}" sibTransId="{5ACB1498-9046-4B29-9C43-98A4644327BE}"/>
    <dgm:cxn modelId="{D5EBBE35-C054-4358-BCAB-4351B7D399CD}" srcId="{75B99D22-8AB8-482F-A73F-C19243B2DC01}" destId="{F2B725B6-3738-4496-A210-780BE2B5D940}" srcOrd="3" destOrd="0" parTransId="{2F9AB112-828E-4CA6-BB42-2EA6E4E9AC07}" sibTransId="{4C638AE9-2CB9-481B-A7E5-0941C1E048C3}"/>
    <dgm:cxn modelId="{5BE71834-C6CB-418F-ADB0-234959D9422E}" type="presOf" srcId="{8CBD68C9-8CD1-48D3-8F51-6E732EE4D8B0}" destId="{2EAAD8C9-617C-44F9-A64B-485B52D35B29}" srcOrd="0" destOrd="0" presId="urn:microsoft.com/office/officeart/2005/8/layout/vList6"/>
    <dgm:cxn modelId="{198A74A9-565F-46FC-B183-D28F4429E6FB}" type="presOf" srcId="{D80C165F-A96A-4E8B-9414-0B8EEAE1BF2A}" destId="{DB479AF8-4361-40A7-88E2-28D14E13DC6C}" srcOrd="0" destOrd="0" presId="urn:microsoft.com/office/officeart/2005/8/layout/vList6"/>
    <dgm:cxn modelId="{851B5CB7-AD8C-442B-AEF5-CA3113F37FBB}" type="presOf" srcId="{86A572A9-5965-4521-ADC8-279D907283CC}" destId="{66FB3CC4-1A26-4D8E-B4FF-05FE4E633D29}" srcOrd="0" destOrd="0" presId="urn:microsoft.com/office/officeart/2005/8/layout/vList6"/>
    <dgm:cxn modelId="{B5F05960-6564-4D02-8CF2-806647C6B44A}" srcId="{75B99D22-8AB8-482F-A73F-C19243B2DC01}" destId="{466C7242-77E5-41F1-9536-2902FF401C82}" srcOrd="0" destOrd="0" parTransId="{335BFF0C-ADEC-4CBA-82F5-B6469FA669AF}" sibTransId="{C53FEE76-657E-4A20-A443-08FA902E57EF}"/>
    <dgm:cxn modelId="{0F029A74-8C76-47A3-8010-6B655B828517}" type="presOf" srcId="{466C7242-77E5-41F1-9536-2902FF401C82}" destId="{ADE4BB0D-2869-4030-B3F5-0DE19A34262E}" srcOrd="0" destOrd="0" presId="urn:microsoft.com/office/officeart/2005/8/layout/vList6"/>
    <dgm:cxn modelId="{155EE7B0-43BD-4983-90EC-D3859717ADC4}" type="presParOf" srcId="{38525DEB-3A06-4097-A38A-4F97E9108BBA}" destId="{A71237AA-FCD2-4F2C-BD4A-CD7B5439C7ED}" srcOrd="0" destOrd="0" presId="urn:microsoft.com/office/officeart/2005/8/layout/vList6"/>
    <dgm:cxn modelId="{6621BAA3-3764-4327-806F-DA20E6BA1AE7}" type="presParOf" srcId="{A71237AA-FCD2-4F2C-BD4A-CD7B5439C7ED}" destId="{ADE4BB0D-2869-4030-B3F5-0DE19A34262E}" srcOrd="0" destOrd="0" presId="urn:microsoft.com/office/officeart/2005/8/layout/vList6"/>
    <dgm:cxn modelId="{1D988EEB-EED3-49FF-855B-C420A54D1324}" type="presParOf" srcId="{A71237AA-FCD2-4F2C-BD4A-CD7B5439C7ED}" destId="{66FB3CC4-1A26-4D8E-B4FF-05FE4E633D29}" srcOrd="1" destOrd="0" presId="urn:microsoft.com/office/officeart/2005/8/layout/vList6"/>
    <dgm:cxn modelId="{2EFC8217-176B-48C1-822D-1BD8D7EA0CF7}" type="presParOf" srcId="{38525DEB-3A06-4097-A38A-4F97E9108BBA}" destId="{2DB376FF-2384-4A0E-AF83-1C9948EC4E87}" srcOrd="1" destOrd="0" presId="urn:microsoft.com/office/officeart/2005/8/layout/vList6"/>
    <dgm:cxn modelId="{9D73A50C-8D4D-456E-B4E1-5266A7A71D86}" type="presParOf" srcId="{38525DEB-3A06-4097-A38A-4F97E9108BBA}" destId="{F2B53BBA-BF7F-43AE-B9B8-DBDBA403057E}" srcOrd="2" destOrd="0" presId="urn:microsoft.com/office/officeart/2005/8/layout/vList6"/>
    <dgm:cxn modelId="{A401180B-9428-4A03-940E-32E73C24A433}" type="presParOf" srcId="{F2B53BBA-BF7F-43AE-B9B8-DBDBA403057E}" destId="{4F5749F5-38AB-42B0-B281-CEC9315757C1}" srcOrd="0" destOrd="0" presId="urn:microsoft.com/office/officeart/2005/8/layout/vList6"/>
    <dgm:cxn modelId="{980A9386-3806-446F-8FF1-A9BB88F90901}" type="presParOf" srcId="{F2B53BBA-BF7F-43AE-B9B8-DBDBA403057E}" destId="{29867D38-141E-4EDC-B0CB-2CA001A7D93F}" srcOrd="1" destOrd="0" presId="urn:microsoft.com/office/officeart/2005/8/layout/vList6"/>
    <dgm:cxn modelId="{02A780E1-33E8-4223-AFE3-FD0CEDA50BCC}" type="presParOf" srcId="{38525DEB-3A06-4097-A38A-4F97E9108BBA}" destId="{B1504801-4F05-456C-B415-E9A790418328}" srcOrd="3" destOrd="0" presId="urn:microsoft.com/office/officeart/2005/8/layout/vList6"/>
    <dgm:cxn modelId="{C9929D12-9D18-44EA-955B-0A002948ECDC}" type="presParOf" srcId="{38525DEB-3A06-4097-A38A-4F97E9108BBA}" destId="{0164EECA-8DC5-4B75-A3F4-050E828958D7}" srcOrd="4" destOrd="0" presId="urn:microsoft.com/office/officeart/2005/8/layout/vList6"/>
    <dgm:cxn modelId="{4E2DA24F-B961-4EDE-AAFE-F55D31B78198}" type="presParOf" srcId="{0164EECA-8DC5-4B75-A3F4-050E828958D7}" destId="{D381C864-9445-4C4A-BD7D-677302DF6ACC}" srcOrd="0" destOrd="0" presId="urn:microsoft.com/office/officeart/2005/8/layout/vList6"/>
    <dgm:cxn modelId="{8B14B2EE-BFE0-40C3-A884-4CB48054E6CA}" type="presParOf" srcId="{0164EECA-8DC5-4B75-A3F4-050E828958D7}" destId="{DB479AF8-4361-40A7-88E2-28D14E13DC6C}" srcOrd="1" destOrd="0" presId="urn:microsoft.com/office/officeart/2005/8/layout/vList6"/>
    <dgm:cxn modelId="{386DC1D0-7FBF-43A1-9790-D1812D350C6D}" type="presParOf" srcId="{38525DEB-3A06-4097-A38A-4F97E9108BBA}" destId="{4D453346-A022-4969-9343-4E464D1E84A8}" srcOrd="5" destOrd="0" presId="urn:microsoft.com/office/officeart/2005/8/layout/vList6"/>
    <dgm:cxn modelId="{AD681616-744B-454D-9038-29EA5D48468B}" type="presParOf" srcId="{38525DEB-3A06-4097-A38A-4F97E9108BBA}" destId="{A53BB876-1B48-4AAE-97D2-E3E0F77BDAD7}" srcOrd="6" destOrd="0" presId="urn:microsoft.com/office/officeart/2005/8/layout/vList6"/>
    <dgm:cxn modelId="{44A5F8F7-4443-48A5-856E-C57F4A2DB107}" type="presParOf" srcId="{A53BB876-1B48-4AAE-97D2-E3E0F77BDAD7}" destId="{12A38030-8CB3-4CE4-B7D7-749AE7683423}" srcOrd="0" destOrd="0" presId="urn:microsoft.com/office/officeart/2005/8/layout/vList6"/>
    <dgm:cxn modelId="{667C4D3E-806A-4164-B988-5EEF0FE66F64}" type="presParOf" srcId="{A53BB876-1B48-4AAE-97D2-E3E0F77BDAD7}" destId="{2EAAD8C9-617C-44F9-A64B-485B52D35B2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main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CDC112-7830-4A5D-B678-6AD73D8EB6D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>
          <a:defPPr/>
        </a:lstStyle>
        <a:p>
          <a:endParaRPr lang="ru-RU"/>
        </a:p>
      </dgm:t>
    </dgm:pt>
    <dgm:pt modelId="{3D9DD2CF-9A27-41B6-BF61-4FB688064AB0}" type="parTrans" cxnId="{1EBFB2EA-32B3-4EF6-A482-E7B1F0E97BBE}">
      <dgm:prSet/>
      <dgm:spPr/>
      <dgm:t>
        <a:bodyPr/>
        <a:lstStyle>
          <a:defPPr/>
        </a:lstStyle>
        <a:p>
          <a:endParaRPr lang="ru-RU"/>
        </a:p>
      </dgm:t>
    </dgm:pt>
    <dgm:pt modelId="{C8E6E65E-2933-4314-93A1-23F0EEAF2DB9}">
      <dgm:prSet phldrT="[Текст]" custT="1"/>
      <dgm:spPr>
        <a:solidFill>
          <a:srgbClr val="00B0F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>
          <a:defPPr/>
        </a:lstStyle>
        <a:p>
          <a:r>
            <a: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Всестороннее развитие</a:t>
          </a:r>
          <a:endParaRPr lang="ru-RU" sz="4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1D964-4FCC-4F5C-AA4E-AD7497FE7EDF}" type="parTrans" cxnId="{5182CE06-2B3C-4FDB-A590-4BF38047A058}">
      <dgm:prSet/>
      <dgm:spPr/>
      <dgm:t>
        <a:bodyPr/>
        <a:lstStyle>
          <a:defPPr/>
        </a:lstStyle>
        <a:p>
          <a:endParaRPr lang="ru-RU"/>
        </a:p>
      </dgm:t>
    </dgm:pt>
    <dgm:pt modelId="{10C5D6F8-F9E5-4329-A1C3-53DE6C07E2BB}">
      <dgm:prSet phldrT="[Текст]"/>
      <dgm:spPr>
        <a:solidFill>
          <a:srgbClr val="38CFF8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>
          <a:defPPr/>
        </a:lstStyle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Математическое развитие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45CD69-C84A-454C-A82E-A6FE0A8BE72B}" type="sibTrans" cxnId="{5182CE06-2B3C-4FDB-A590-4BF38047A058}">
      <dgm:prSet/>
      <dgm:spPr/>
      <dgm:t>
        <a:bodyPr/>
        <a:lstStyle>
          <a:defPPr/>
        </a:lstStyle>
        <a:p>
          <a:endParaRPr lang="ru-RU"/>
        </a:p>
      </dgm:t>
    </dgm:pt>
    <dgm:pt modelId="{1C6FB8BD-12AE-4F1B-8AB9-4521C5DD8DFF}" type="parTrans" cxnId="{70C6FA2D-E9EB-4AEB-A21B-9DCA0F064048}">
      <dgm:prSet/>
      <dgm:spPr/>
      <dgm:t>
        <a:bodyPr/>
        <a:lstStyle>
          <a:defPPr/>
        </a:lstStyle>
        <a:p>
          <a:endParaRPr lang="ru-RU"/>
        </a:p>
      </dgm:t>
    </dgm:pt>
    <dgm:pt modelId="{98DFD122-E7DB-477A-A809-67DF05FB3F2B}">
      <dgm:prSet phldrT="[Текст]"/>
      <dgm:spPr>
        <a:solidFill>
          <a:srgbClr val="38CFF8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>
          <a:defPPr/>
        </a:lstStyle>
        <a:p>
          <a:r>
            <a:rPr lang="ru-RU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  <a:endParaRPr lang="ru-RU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2F11F3-423D-4289-A60B-9B0136C9A48A}" type="sibTrans" cxnId="{70C6FA2D-E9EB-4AEB-A21B-9DCA0F064048}">
      <dgm:prSet/>
      <dgm:spPr/>
      <dgm:t>
        <a:bodyPr/>
        <a:lstStyle>
          <a:defPPr/>
        </a:lstStyle>
        <a:p>
          <a:endParaRPr lang="ru-RU"/>
        </a:p>
      </dgm:t>
    </dgm:pt>
    <dgm:pt modelId="{8A5E39D4-FA47-4328-8890-C38619B3BA0D}" type="parTrans" cxnId="{46BB6819-CCE1-4C3C-925C-048C6AC11EF9}">
      <dgm:prSet/>
      <dgm:spPr/>
      <dgm:t>
        <a:bodyPr/>
        <a:lstStyle>
          <a:defPPr/>
        </a:lstStyle>
        <a:p>
          <a:endParaRPr lang="ru-RU"/>
        </a:p>
      </dgm:t>
    </dgm:pt>
    <dgm:pt modelId="{DF4B5E78-6D27-41A4-8A94-15597A5CF071}">
      <dgm:prSet phldrT="[Текст]"/>
      <dgm:spPr>
        <a:solidFill>
          <a:srgbClr val="38CFF8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>
          <a:defPPr/>
        </a:lstStyle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окружающим миром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3EDCED-A66D-4819-8627-B2956ED18F32}" type="sibTrans" cxnId="{46BB6819-CCE1-4C3C-925C-048C6AC11EF9}">
      <dgm:prSet/>
      <dgm:spPr/>
      <dgm:t>
        <a:bodyPr/>
        <a:lstStyle>
          <a:defPPr/>
        </a:lstStyle>
        <a:p>
          <a:endParaRPr lang="ru-RU"/>
        </a:p>
      </dgm:t>
    </dgm:pt>
    <dgm:pt modelId="{C7F6A552-1AE3-480A-B0D6-E694D153CB85}" type="sibTrans" cxnId="{1EBFB2EA-32B3-4EF6-A482-E7B1F0E97BBE}">
      <dgm:prSet/>
      <dgm:spPr/>
      <dgm:t>
        <a:bodyPr/>
        <a:lstStyle>
          <a:defPPr/>
        </a:lstStyle>
        <a:p>
          <a:endParaRPr lang="ru-RU"/>
        </a:p>
      </dgm:t>
    </dgm:pt>
    <dgm:pt modelId="{379F43A9-ED86-42B9-A897-DE1EF8028504}" type="pres">
      <dgm:prSet presAssocID="{2ACDC112-7830-4A5D-B678-6AD73D8EB6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C93603FC-BFE3-485F-8CF9-540AA22CF427}" type="pres">
      <dgm:prSet presAssocID="{C8E6E65E-2933-4314-93A1-23F0EEAF2DB9}" presName="hierRoot1" presStyleCnt="0">
        <dgm:presLayoutVars>
          <dgm:hierBranch val="init"/>
        </dgm:presLayoutVars>
      </dgm:prSet>
      <dgm:spPr/>
      <dgm:t>
        <a:bodyPr/>
        <a:lstStyle>
          <a:defPPr/>
        </a:lstStyle>
        <a:p>
          <a:endParaRPr/>
        </a:p>
      </dgm:t>
    </dgm:pt>
    <dgm:pt modelId="{87BC0F66-67B4-4B3E-80FD-5B922FAA6F08}" type="pres">
      <dgm:prSet presAssocID="{C8E6E65E-2933-4314-93A1-23F0EEAF2DB9}" presName="rootComposite1" presStyleCnt="0"/>
      <dgm:spPr/>
      <dgm:t>
        <a:bodyPr/>
        <a:lstStyle>
          <a:defPPr/>
        </a:lstStyle>
        <a:p>
          <a:endParaRPr/>
        </a:p>
      </dgm:t>
    </dgm:pt>
    <dgm:pt modelId="{55160D31-3316-42A5-BF32-0DC95540AC64}" type="pres">
      <dgm:prSet presAssocID="{C8E6E65E-2933-4314-93A1-23F0EEAF2DB9}" presName="rootText1" presStyleLbl="node0" presStyleIdx="0" presStyleCnt="1" custScaleX="488371" custScaleY="65147" custLinFactNeighborX="-51482" custLinFactNeighborY="-6020">
        <dgm:presLayoutVars>
          <dgm:chPref val="3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DE4B3115-D6A6-4757-9DF1-71877886BE7C}" type="pres">
      <dgm:prSet presAssocID="{C8E6E65E-2933-4314-93A1-23F0EEAF2DB9}" presName="rootConnector1" presStyleLbl="node1" presStyleIdx="0" presStyleCnt="0"/>
      <dgm:spPr/>
      <dgm:t>
        <a:bodyPr/>
        <a:lstStyle>
          <a:defPPr/>
        </a:lstStyle>
        <a:p>
          <a:endParaRPr lang="ru-RU"/>
        </a:p>
      </dgm:t>
    </dgm:pt>
    <dgm:pt modelId="{1EC351AD-6D73-4D1D-BC94-BE7495B9DAC1}" type="pres">
      <dgm:prSet presAssocID="{C8E6E65E-2933-4314-93A1-23F0EEAF2DB9}" presName="hierChild2" presStyleCnt="0"/>
      <dgm:spPr/>
      <dgm:t>
        <a:bodyPr/>
        <a:lstStyle>
          <a:defPPr/>
        </a:lstStyle>
        <a:p>
          <a:endParaRPr/>
        </a:p>
      </dgm:t>
    </dgm:pt>
    <dgm:pt modelId="{6D5BEA30-0C16-4ED3-90AC-2DBB4F0C70DC}" type="pres">
      <dgm:prSet presAssocID="{9351D964-4FCC-4F5C-AA4E-AD7497FE7EDF}" presName="Name37" presStyleLbl="parChTrans1D2" presStyleIdx="0" presStyleCnt="3"/>
      <dgm:spPr/>
      <dgm:t>
        <a:bodyPr/>
        <a:lstStyle>
          <a:defPPr/>
        </a:lstStyle>
        <a:p>
          <a:endParaRPr lang="ru-RU"/>
        </a:p>
      </dgm:t>
    </dgm:pt>
    <dgm:pt modelId="{AB87ACFD-4A5E-4A27-BACE-F9C96EDBDFE4}" type="pres">
      <dgm:prSet presAssocID="{10C5D6F8-F9E5-4329-A1C3-53DE6C07E2BB}" presName="hierRoot2" presStyleCnt="0">
        <dgm:presLayoutVars>
          <dgm:hierBranch val="init"/>
        </dgm:presLayoutVars>
      </dgm:prSet>
      <dgm:spPr/>
      <dgm:t>
        <a:bodyPr/>
        <a:lstStyle>
          <a:defPPr/>
        </a:lstStyle>
        <a:p>
          <a:endParaRPr/>
        </a:p>
      </dgm:t>
    </dgm:pt>
    <dgm:pt modelId="{A5D6D11A-4279-481A-A9A1-ED0AE7A57D34}" type="pres">
      <dgm:prSet presAssocID="{10C5D6F8-F9E5-4329-A1C3-53DE6C07E2BB}" presName="rootComposite" presStyleCnt="0"/>
      <dgm:spPr/>
      <dgm:t>
        <a:bodyPr/>
        <a:lstStyle>
          <a:defPPr/>
        </a:lstStyle>
        <a:p>
          <a:endParaRPr/>
        </a:p>
      </dgm:t>
    </dgm:pt>
    <dgm:pt modelId="{53285414-D8C8-4753-8BBD-8A5C62E584A7}" type="pres">
      <dgm:prSet presAssocID="{10C5D6F8-F9E5-4329-A1C3-53DE6C07E2BB}" presName="rootText" presStyleLbl="node2" presStyleIdx="0" presStyleCnt="3" custScaleX="177295" custLinFactNeighborX="-99884" custLinFactNeighborY="-5146">
        <dgm:presLayoutVars>
          <dgm:chPref val="3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3E757374-A61C-4720-9756-D63F6568CC44}" type="pres">
      <dgm:prSet presAssocID="{10C5D6F8-F9E5-4329-A1C3-53DE6C07E2BB}" presName="rootConnector" presStyleLbl="node2" presStyleIdx="0" presStyleCnt="3"/>
      <dgm:spPr/>
      <dgm:t>
        <a:bodyPr/>
        <a:lstStyle>
          <a:defPPr/>
        </a:lstStyle>
        <a:p>
          <a:endParaRPr lang="ru-RU"/>
        </a:p>
      </dgm:t>
    </dgm:pt>
    <dgm:pt modelId="{1D2D13A7-B547-439C-AB81-F7E07B8C2975}" type="pres">
      <dgm:prSet presAssocID="{10C5D6F8-F9E5-4329-A1C3-53DE6C07E2BB}" presName="hierChild4" presStyleCnt="0"/>
      <dgm:spPr/>
      <dgm:t>
        <a:bodyPr/>
        <a:lstStyle>
          <a:defPPr/>
        </a:lstStyle>
        <a:p>
          <a:endParaRPr/>
        </a:p>
      </dgm:t>
    </dgm:pt>
    <dgm:pt modelId="{DE1E4A8C-F4C8-426A-8ABF-90476D8760B2}" type="pres">
      <dgm:prSet presAssocID="{10C5D6F8-F9E5-4329-A1C3-53DE6C07E2BB}" presName="hierChild5" presStyleCnt="0"/>
      <dgm:spPr/>
      <dgm:t>
        <a:bodyPr/>
        <a:lstStyle>
          <a:defPPr/>
        </a:lstStyle>
        <a:p>
          <a:endParaRPr/>
        </a:p>
      </dgm:t>
    </dgm:pt>
    <dgm:pt modelId="{BF58B88A-E6B5-4DFF-A21D-C3CCF76316B5}" type="pres">
      <dgm:prSet presAssocID="{1C6FB8BD-12AE-4F1B-8AB9-4521C5DD8DFF}" presName="Name37" presStyleLbl="parChTrans1D2" presStyleIdx="1" presStyleCnt="3"/>
      <dgm:spPr/>
      <dgm:t>
        <a:bodyPr/>
        <a:lstStyle>
          <a:defPPr/>
        </a:lstStyle>
        <a:p>
          <a:endParaRPr lang="ru-RU"/>
        </a:p>
      </dgm:t>
    </dgm:pt>
    <dgm:pt modelId="{FBCEA403-0C89-4069-9C74-FF8FE0BC2C0B}" type="pres">
      <dgm:prSet presAssocID="{98DFD122-E7DB-477A-A809-67DF05FB3F2B}" presName="hierRoot2" presStyleCnt="0">
        <dgm:presLayoutVars>
          <dgm:hierBranch val="init"/>
        </dgm:presLayoutVars>
      </dgm:prSet>
      <dgm:spPr/>
      <dgm:t>
        <a:bodyPr/>
        <a:lstStyle>
          <a:defPPr/>
        </a:lstStyle>
        <a:p>
          <a:endParaRPr/>
        </a:p>
      </dgm:t>
    </dgm:pt>
    <dgm:pt modelId="{27A919D4-ADA7-4E76-9997-6E1EA25D4E9B}" type="pres">
      <dgm:prSet presAssocID="{98DFD122-E7DB-477A-A809-67DF05FB3F2B}" presName="rootComposite" presStyleCnt="0"/>
      <dgm:spPr/>
      <dgm:t>
        <a:bodyPr/>
        <a:lstStyle>
          <a:defPPr/>
        </a:lstStyle>
        <a:p>
          <a:endParaRPr/>
        </a:p>
      </dgm:t>
    </dgm:pt>
    <dgm:pt modelId="{D370BE48-66D7-4AE3-9851-10EF2CF7500C}" type="pres">
      <dgm:prSet presAssocID="{98DFD122-E7DB-477A-A809-67DF05FB3F2B}" presName="rootText" presStyleLbl="node2" presStyleIdx="1" presStyleCnt="3" custScaleX="176860" custLinFactNeighborX="915" custLinFactNeighborY="-5973">
        <dgm:presLayoutVars>
          <dgm:chPref val="3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C8A2A423-AEF0-4051-B6FD-E3C460886C58}" type="pres">
      <dgm:prSet presAssocID="{98DFD122-E7DB-477A-A809-67DF05FB3F2B}" presName="rootConnector" presStyleLbl="node2" presStyleIdx="1" presStyleCnt="3"/>
      <dgm:spPr/>
      <dgm:t>
        <a:bodyPr/>
        <a:lstStyle>
          <a:defPPr/>
        </a:lstStyle>
        <a:p>
          <a:endParaRPr lang="ru-RU"/>
        </a:p>
      </dgm:t>
    </dgm:pt>
    <dgm:pt modelId="{8C102FAF-73C8-4BF1-9C06-512ECEC6EED5}" type="pres">
      <dgm:prSet presAssocID="{98DFD122-E7DB-477A-A809-67DF05FB3F2B}" presName="hierChild4" presStyleCnt="0"/>
      <dgm:spPr/>
      <dgm:t>
        <a:bodyPr/>
        <a:lstStyle>
          <a:defPPr/>
        </a:lstStyle>
        <a:p>
          <a:endParaRPr/>
        </a:p>
      </dgm:t>
    </dgm:pt>
    <dgm:pt modelId="{44836455-BEEA-4F59-A6DE-54AE17C87B8F}" type="pres">
      <dgm:prSet presAssocID="{98DFD122-E7DB-477A-A809-67DF05FB3F2B}" presName="hierChild5" presStyleCnt="0"/>
      <dgm:spPr/>
      <dgm:t>
        <a:bodyPr/>
        <a:lstStyle>
          <a:defPPr/>
        </a:lstStyle>
        <a:p>
          <a:endParaRPr/>
        </a:p>
      </dgm:t>
    </dgm:pt>
    <dgm:pt modelId="{9CF27BDF-FCC9-4210-840F-0391CF2584AA}" type="pres">
      <dgm:prSet presAssocID="{8A5E39D4-FA47-4328-8890-C38619B3BA0D}" presName="Name37" presStyleLbl="parChTrans1D2" presStyleIdx="2" presStyleCnt="3"/>
      <dgm:spPr/>
      <dgm:t>
        <a:bodyPr/>
        <a:lstStyle>
          <a:defPPr/>
        </a:lstStyle>
        <a:p>
          <a:endParaRPr lang="ru-RU"/>
        </a:p>
      </dgm:t>
    </dgm:pt>
    <dgm:pt modelId="{E116E4D0-7855-40CA-93BD-5C863793B9A7}" type="pres">
      <dgm:prSet presAssocID="{DF4B5E78-6D27-41A4-8A94-15597A5CF071}" presName="hierRoot2" presStyleCnt="0">
        <dgm:presLayoutVars>
          <dgm:hierBranch val="init"/>
        </dgm:presLayoutVars>
      </dgm:prSet>
      <dgm:spPr/>
      <dgm:t>
        <a:bodyPr/>
        <a:lstStyle>
          <a:defPPr/>
        </a:lstStyle>
        <a:p>
          <a:endParaRPr/>
        </a:p>
      </dgm:t>
    </dgm:pt>
    <dgm:pt modelId="{7487856E-47D2-4BD9-A00A-B51CC9DCA711}" type="pres">
      <dgm:prSet presAssocID="{DF4B5E78-6D27-41A4-8A94-15597A5CF071}" presName="rootComposite" presStyleCnt="0"/>
      <dgm:spPr/>
      <dgm:t>
        <a:bodyPr/>
        <a:lstStyle>
          <a:defPPr/>
        </a:lstStyle>
        <a:p>
          <a:endParaRPr/>
        </a:p>
      </dgm:t>
    </dgm:pt>
    <dgm:pt modelId="{939B70BA-6732-4ABE-8C4F-F5C7E1DFAD62}" type="pres">
      <dgm:prSet presAssocID="{DF4B5E78-6D27-41A4-8A94-15597A5CF071}" presName="rootText" presStyleLbl="node2" presStyleIdx="2" presStyleCnt="3" custScaleX="176430" custScaleY="86659" custLinFactNeighborX="89492" custLinFactNeighborY="10960">
        <dgm:presLayoutVars>
          <dgm:chPref val="3"/>
        </dgm:presLayoutVars>
      </dgm:prSet>
      <dgm:spPr/>
      <dgm:t>
        <a:bodyPr/>
        <a:lstStyle>
          <a:defPPr/>
        </a:lstStyle>
        <a:p>
          <a:endParaRPr lang="ru-RU"/>
        </a:p>
      </dgm:t>
    </dgm:pt>
    <dgm:pt modelId="{44582FA4-678D-4F26-B4A8-16DB13980B2D}" type="pres">
      <dgm:prSet presAssocID="{DF4B5E78-6D27-41A4-8A94-15597A5CF071}" presName="rootConnector" presStyleLbl="node2" presStyleIdx="2" presStyleCnt="3"/>
      <dgm:spPr/>
      <dgm:t>
        <a:bodyPr/>
        <a:lstStyle>
          <a:defPPr/>
        </a:lstStyle>
        <a:p>
          <a:endParaRPr lang="ru-RU"/>
        </a:p>
      </dgm:t>
    </dgm:pt>
    <dgm:pt modelId="{F6439989-BE36-4767-9DD5-701BA8A3DADF}" type="pres">
      <dgm:prSet presAssocID="{DF4B5E78-6D27-41A4-8A94-15597A5CF071}" presName="hierChild4" presStyleCnt="0"/>
      <dgm:spPr/>
      <dgm:t>
        <a:bodyPr/>
        <a:lstStyle>
          <a:defPPr/>
        </a:lstStyle>
        <a:p>
          <a:endParaRPr/>
        </a:p>
      </dgm:t>
    </dgm:pt>
    <dgm:pt modelId="{F89C4D83-293B-4981-AA92-91E355211BA0}" type="pres">
      <dgm:prSet presAssocID="{DF4B5E78-6D27-41A4-8A94-15597A5CF071}" presName="hierChild5" presStyleCnt="0"/>
      <dgm:spPr/>
      <dgm:t>
        <a:bodyPr/>
        <a:lstStyle>
          <a:defPPr/>
        </a:lstStyle>
        <a:p>
          <a:endParaRPr/>
        </a:p>
      </dgm:t>
    </dgm:pt>
    <dgm:pt modelId="{F038E208-95B8-46AF-B87E-1ECDAD56EC25}" type="pres">
      <dgm:prSet presAssocID="{C8E6E65E-2933-4314-93A1-23F0EEAF2DB9}" presName="hierChild3" presStyleCnt="0"/>
      <dgm:spPr/>
      <dgm:t>
        <a:bodyPr/>
        <a:lstStyle>
          <a:defPPr/>
        </a:lstStyle>
        <a:p>
          <a:endParaRPr/>
        </a:p>
      </dgm:t>
    </dgm:pt>
  </dgm:ptLst>
  <dgm:cxnLst>
    <dgm:cxn modelId="{70C6FA2D-E9EB-4AEB-A21B-9DCA0F064048}" srcId="{C8E6E65E-2933-4314-93A1-23F0EEAF2DB9}" destId="{98DFD122-E7DB-477A-A809-67DF05FB3F2B}" srcOrd="1" destOrd="0" parTransId="{1C6FB8BD-12AE-4F1B-8AB9-4521C5DD8DFF}" sibTransId="{3E2F11F3-423D-4289-A60B-9B0136C9A48A}"/>
    <dgm:cxn modelId="{2C92B458-8EFE-4F69-9BC6-1DD1310EF12A}" type="presOf" srcId="{8A5E39D4-FA47-4328-8890-C38619B3BA0D}" destId="{9CF27BDF-FCC9-4210-840F-0391CF2584AA}" srcOrd="0" destOrd="0" presId="urn:microsoft.com/office/officeart/2005/8/layout/orgChart1"/>
    <dgm:cxn modelId="{B6A99053-20C4-48D6-B0FB-F40FB1234B7C}" type="presOf" srcId="{98DFD122-E7DB-477A-A809-67DF05FB3F2B}" destId="{C8A2A423-AEF0-4051-B6FD-E3C460886C58}" srcOrd="1" destOrd="0" presId="urn:microsoft.com/office/officeart/2005/8/layout/orgChart1"/>
    <dgm:cxn modelId="{A8F2A5C2-B1C9-4247-B709-9685863425EC}" type="presOf" srcId="{C8E6E65E-2933-4314-93A1-23F0EEAF2DB9}" destId="{DE4B3115-D6A6-4757-9DF1-71877886BE7C}" srcOrd="1" destOrd="0" presId="urn:microsoft.com/office/officeart/2005/8/layout/orgChart1"/>
    <dgm:cxn modelId="{46BB6819-CCE1-4C3C-925C-048C6AC11EF9}" srcId="{C8E6E65E-2933-4314-93A1-23F0EEAF2DB9}" destId="{DF4B5E78-6D27-41A4-8A94-15597A5CF071}" srcOrd="2" destOrd="0" parTransId="{8A5E39D4-FA47-4328-8890-C38619B3BA0D}" sibTransId="{F83EDCED-A66D-4819-8627-B2956ED18F32}"/>
    <dgm:cxn modelId="{64803CC6-9C55-46F5-9639-BECF24E878AE}" type="presOf" srcId="{C8E6E65E-2933-4314-93A1-23F0EEAF2DB9}" destId="{55160D31-3316-42A5-BF32-0DC95540AC64}" srcOrd="0" destOrd="0" presId="urn:microsoft.com/office/officeart/2005/8/layout/orgChart1"/>
    <dgm:cxn modelId="{C6CD9F0F-4801-444D-9963-DC47B825B6E3}" type="presOf" srcId="{9351D964-4FCC-4F5C-AA4E-AD7497FE7EDF}" destId="{6D5BEA30-0C16-4ED3-90AC-2DBB4F0C70DC}" srcOrd="0" destOrd="0" presId="urn:microsoft.com/office/officeart/2005/8/layout/orgChart1"/>
    <dgm:cxn modelId="{1EBFB2EA-32B3-4EF6-A482-E7B1F0E97BBE}" srcId="{2ACDC112-7830-4A5D-B678-6AD73D8EB6D3}" destId="{C8E6E65E-2933-4314-93A1-23F0EEAF2DB9}" srcOrd="0" destOrd="0" parTransId="{3D9DD2CF-9A27-41B6-BF61-4FB688064AB0}" sibTransId="{C7F6A552-1AE3-480A-B0D6-E694D153CB85}"/>
    <dgm:cxn modelId="{1D5B6C8F-8550-4805-AA92-FCAE4C1296CA}" type="presOf" srcId="{DF4B5E78-6D27-41A4-8A94-15597A5CF071}" destId="{939B70BA-6732-4ABE-8C4F-F5C7E1DFAD62}" srcOrd="0" destOrd="0" presId="urn:microsoft.com/office/officeart/2005/8/layout/orgChart1"/>
    <dgm:cxn modelId="{5182CE06-2B3C-4FDB-A590-4BF38047A058}" srcId="{C8E6E65E-2933-4314-93A1-23F0EEAF2DB9}" destId="{10C5D6F8-F9E5-4329-A1C3-53DE6C07E2BB}" srcOrd="0" destOrd="0" parTransId="{9351D964-4FCC-4F5C-AA4E-AD7497FE7EDF}" sibTransId="{DD45CD69-C84A-454C-A82E-A6FE0A8BE72B}"/>
    <dgm:cxn modelId="{0C333F02-5633-4782-BE57-C7D3C69579DD}" type="presOf" srcId="{10C5D6F8-F9E5-4329-A1C3-53DE6C07E2BB}" destId="{3E757374-A61C-4720-9756-D63F6568CC44}" srcOrd="1" destOrd="0" presId="urn:microsoft.com/office/officeart/2005/8/layout/orgChart1"/>
    <dgm:cxn modelId="{8F2DD555-03E0-4A92-B9D6-3FEB119C5845}" type="presOf" srcId="{DF4B5E78-6D27-41A4-8A94-15597A5CF071}" destId="{44582FA4-678D-4F26-B4A8-16DB13980B2D}" srcOrd="1" destOrd="0" presId="urn:microsoft.com/office/officeart/2005/8/layout/orgChart1"/>
    <dgm:cxn modelId="{DAE57B9D-198B-44E8-BBBE-90FB3ADCACFA}" type="presOf" srcId="{1C6FB8BD-12AE-4F1B-8AB9-4521C5DD8DFF}" destId="{BF58B88A-E6B5-4DFF-A21D-C3CCF76316B5}" srcOrd="0" destOrd="0" presId="urn:microsoft.com/office/officeart/2005/8/layout/orgChart1"/>
    <dgm:cxn modelId="{19EC8443-7EC2-485F-B4A8-384B85779249}" type="presOf" srcId="{10C5D6F8-F9E5-4329-A1C3-53DE6C07E2BB}" destId="{53285414-D8C8-4753-8BBD-8A5C62E584A7}" srcOrd="0" destOrd="0" presId="urn:microsoft.com/office/officeart/2005/8/layout/orgChart1"/>
    <dgm:cxn modelId="{0C80657B-9110-4388-87FE-CC3AADADCBB8}" type="presOf" srcId="{98DFD122-E7DB-477A-A809-67DF05FB3F2B}" destId="{D370BE48-66D7-4AE3-9851-10EF2CF7500C}" srcOrd="0" destOrd="0" presId="urn:microsoft.com/office/officeart/2005/8/layout/orgChart1"/>
    <dgm:cxn modelId="{46322A62-374B-4522-80A7-735A3DD54F57}" type="presOf" srcId="{2ACDC112-7830-4A5D-B678-6AD73D8EB6D3}" destId="{379F43A9-ED86-42B9-A897-DE1EF8028504}" srcOrd="0" destOrd="0" presId="urn:microsoft.com/office/officeart/2005/8/layout/orgChart1"/>
    <dgm:cxn modelId="{05B439B2-8FA7-4AD2-8CF4-37B75095389F}" type="presParOf" srcId="{379F43A9-ED86-42B9-A897-DE1EF8028504}" destId="{C93603FC-BFE3-485F-8CF9-540AA22CF427}" srcOrd="0" destOrd="0" presId="urn:microsoft.com/office/officeart/2005/8/layout/orgChart1"/>
    <dgm:cxn modelId="{C9780211-3969-4D3C-908D-F41356586DDF}" type="presParOf" srcId="{C93603FC-BFE3-485F-8CF9-540AA22CF427}" destId="{87BC0F66-67B4-4B3E-80FD-5B922FAA6F08}" srcOrd="0" destOrd="0" presId="urn:microsoft.com/office/officeart/2005/8/layout/orgChart1"/>
    <dgm:cxn modelId="{1F7222FF-1825-4AEB-8905-FBBFCC2E6E46}" type="presParOf" srcId="{87BC0F66-67B4-4B3E-80FD-5B922FAA6F08}" destId="{55160D31-3316-42A5-BF32-0DC95540AC64}" srcOrd="0" destOrd="0" presId="urn:microsoft.com/office/officeart/2005/8/layout/orgChart1"/>
    <dgm:cxn modelId="{8F998E64-6AC7-4D2A-9159-4007CA83143C}" type="presParOf" srcId="{87BC0F66-67B4-4B3E-80FD-5B922FAA6F08}" destId="{DE4B3115-D6A6-4757-9DF1-71877886BE7C}" srcOrd="1" destOrd="0" presId="urn:microsoft.com/office/officeart/2005/8/layout/orgChart1"/>
    <dgm:cxn modelId="{E8632AA7-89D4-4182-B38D-6178162E2EF2}" type="presParOf" srcId="{C93603FC-BFE3-485F-8CF9-540AA22CF427}" destId="{1EC351AD-6D73-4D1D-BC94-BE7495B9DAC1}" srcOrd="1" destOrd="0" presId="urn:microsoft.com/office/officeart/2005/8/layout/orgChart1"/>
    <dgm:cxn modelId="{46F3812C-CCF8-4815-AF56-E4874058FFD3}" type="presParOf" srcId="{1EC351AD-6D73-4D1D-BC94-BE7495B9DAC1}" destId="{6D5BEA30-0C16-4ED3-90AC-2DBB4F0C70DC}" srcOrd="0" destOrd="0" presId="urn:microsoft.com/office/officeart/2005/8/layout/orgChart1"/>
    <dgm:cxn modelId="{505159FA-1568-4F84-B7BA-9A2842B801E2}" type="presParOf" srcId="{1EC351AD-6D73-4D1D-BC94-BE7495B9DAC1}" destId="{AB87ACFD-4A5E-4A27-BACE-F9C96EDBDFE4}" srcOrd="1" destOrd="0" presId="urn:microsoft.com/office/officeart/2005/8/layout/orgChart1"/>
    <dgm:cxn modelId="{A1D23A92-D97F-4551-A635-B36A3A5DBF77}" type="presParOf" srcId="{AB87ACFD-4A5E-4A27-BACE-F9C96EDBDFE4}" destId="{A5D6D11A-4279-481A-A9A1-ED0AE7A57D34}" srcOrd="0" destOrd="0" presId="urn:microsoft.com/office/officeart/2005/8/layout/orgChart1"/>
    <dgm:cxn modelId="{A7A92BED-A529-42E9-9E7A-562356C27013}" type="presParOf" srcId="{A5D6D11A-4279-481A-A9A1-ED0AE7A57D34}" destId="{53285414-D8C8-4753-8BBD-8A5C62E584A7}" srcOrd="0" destOrd="0" presId="urn:microsoft.com/office/officeart/2005/8/layout/orgChart1"/>
    <dgm:cxn modelId="{91A8D8E7-0DE6-497F-8E5B-4F34AB7ED422}" type="presParOf" srcId="{A5D6D11A-4279-481A-A9A1-ED0AE7A57D34}" destId="{3E757374-A61C-4720-9756-D63F6568CC44}" srcOrd="1" destOrd="0" presId="urn:microsoft.com/office/officeart/2005/8/layout/orgChart1"/>
    <dgm:cxn modelId="{304BB798-72A2-48BA-B415-52BEAC5E4F8A}" type="presParOf" srcId="{AB87ACFD-4A5E-4A27-BACE-F9C96EDBDFE4}" destId="{1D2D13A7-B547-439C-AB81-F7E07B8C2975}" srcOrd="1" destOrd="0" presId="urn:microsoft.com/office/officeart/2005/8/layout/orgChart1"/>
    <dgm:cxn modelId="{E26833B5-3FFA-4EDD-AFA8-41D39E40AEF5}" type="presParOf" srcId="{AB87ACFD-4A5E-4A27-BACE-F9C96EDBDFE4}" destId="{DE1E4A8C-F4C8-426A-8ABF-90476D8760B2}" srcOrd="2" destOrd="0" presId="urn:microsoft.com/office/officeart/2005/8/layout/orgChart1"/>
    <dgm:cxn modelId="{0A05E50F-E7EB-4763-B0BC-66E07775E5D8}" type="presParOf" srcId="{1EC351AD-6D73-4D1D-BC94-BE7495B9DAC1}" destId="{BF58B88A-E6B5-4DFF-A21D-C3CCF76316B5}" srcOrd="2" destOrd="0" presId="urn:microsoft.com/office/officeart/2005/8/layout/orgChart1"/>
    <dgm:cxn modelId="{8D83C7D1-361E-4F5A-9918-023A049E57F4}" type="presParOf" srcId="{1EC351AD-6D73-4D1D-BC94-BE7495B9DAC1}" destId="{FBCEA403-0C89-4069-9C74-FF8FE0BC2C0B}" srcOrd="3" destOrd="0" presId="urn:microsoft.com/office/officeart/2005/8/layout/orgChart1"/>
    <dgm:cxn modelId="{30460368-9F80-426C-BDE1-212DBBA88209}" type="presParOf" srcId="{FBCEA403-0C89-4069-9C74-FF8FE0BC2C0B}" destId="{27A919D4-ADA7-4E76-9997-6E1EA25D4E9B}" srcOrd="0" destOrd="0" presId="urn:microsoft.com/office/officeart/2005/8/layout/orgChart1"/>
    <dgm:cxn modelId="{718E54D3-C87C-4394-A48D-845CA975D7E8}" type="presParOf" srcId="{27A919D4-ADA7-4E76-9997-6E1EA25D4E9B}" destId="{D370BE48-66D7-4AE3-9851-10EF2CF7500C}" srcOrd="0" destOrd="0" presId="urn:microsoft.com/office/officeart/2005/8/layout/orgChart1"/>
    <dgm:cxn modelId="{0DA33A25-6461-472D-9EFE-403904B9B8F7}" type="presParOf" srcId="{27A919D4-ADA7-4E76-9997-6E1EA25D4E9B}" destId="{C8A2A423-AEF0-4051-B6FD-E3C460886C58}" srcOrd="1" destOrd="0" presId="urn:microsoft.com/office/officeart/2005/8/layout/orgChart1"/>
    <dgm:cxn modelId="{DF79509C-B9FB-401D-8C01-8518B3C1D9AB}" type="presParOf" srcId="{FBCEA403-0C89-4069-9C74-FF8FE0BC2C0B}" destId="{8C102FAF-73C8-4BF1-9C06-512ECEC6EED5}" srcOrd="1" destOrd="0" presId="urn:microsoft.com/office/officeart/2005/8/layout/orgChart1"/>
    <dgm:cxn modelId="{C163847A-2457-4784-9C77-1AA8BD8AA8DD}" type="presParOf" srcId="{FBCEA403-0C89-4069-9C74-FF8FE0BC2C0B}" destId="{44836455-BEEA-4F59-A6DE-54AE17C87B8F}" srcOrd="2" destOrd="0" presId="urn:microsoft.com/office/officeart/2005/8/layout/orgChart1"/>
    <dgm:cxn modelId="{FB150105-B8F4-4F35-AEAB-641770FBA734}" type="presParOf" srcId="{1EC351AD-6D73-4D1D-BC94-BE7495B9DAC1}" destId="{9CF27BDF-FCC9-4210-840F-0391CF2584AA}" srcOrd="4" destOrd="0" presId="urn:microsoft.com/office/officeart/2005/8/layout/orgChart1"/>
    <dgm:cxn modelId="{A09F6BD2-8584-4A7C-A320-7687B227F362}" type="presParOf" srcId="{1EC351AD-6D73-4D1D-BC94-BE7495B9DAC1}" destId="{E116E4D0-7855-40CA-93BD-5C863793B9A7}" srcOrd="5" destOrd="0" presId="urn:microsoft.com/office/officeart/2005/8/layout/orgChart1"/>
    <dgm:cxn modelId="{6339B0C2-7F1E-42DF-B369-55466BEDCBEC}" type="presParOf" srcId="{E116E4D0-7855-40CA-93BD-5C863793B9A7}" destId="{7487856E-47D2-4BD9-A00A-B51CC9DCA711}" srcOrd="0" destOrd="0" presId="urn:microsoft.com/office/officeart/2005/8/layout/orgChart1"/>
    <dgm:cxn modelId="{26C59124-5C1E-4C65-9BA3-F3C86FBF0F91}" type="presParOf" srcId="{7487856E-47D2-4BD9-A00A-B51CC9DCA711}" destId="{939B70BA-6732-4ABE-8C4F-F5C7E1DFAD62}" srcOrd="0" destOrd="0" presId="urn:microsoft.com/office/officeart/2005/8/layout/orgChart1"/>
    <dgm:cxn modelId="{7EA7C7DA-710E-402E-9767-E2F1A0C1B37A}" type="presParOf" srcId="{7487856E-47D2-4BD9-A00A-B51CC9DCA711}" destId="{44582FA4-678D-4F26-B4A8-16DB13980B2D}" srcOrd="1" destOrd="0" presId="urn:microsoft.com/office/officeart/2005/8/layout/orgChart1"/>
    <dgm:cxn modelId="{F9BEBB26-E2B0-4DAF-9065-F93C42514CDA}" type="presParOf" srcId="{E116E4D0-7855-40CA-93BD-5C863793B9A7}" destId="{F6439989-BE36-4767-9DD5-701BA8A3DADF}" srcOrd="1" destOrd="0" presId="urn:microsoft.com/office/officeart/2005/8/layout/orgChart1"/>
    <dgm:cxn modelId="{4D09FA86-0DB2-4914-8416-CB90CFD77692}" type="presParOf" srcId="{E116E4D0-7855-40CA-93BD-5C863793B9A7}" destId="{F89C4D83-293B-4981-AA92-91E355211BA0}" srcOrd="2" destOrd="0" presId="urn:microsoft.com/office/officeart/2005/8/layout/orgChart1"/>
    <dgm:cxn modelId="{73423EB3-F31C-4629-8FE5-FB30E2284BA7}" type="presParOf" srcId="{C93603FC-BFE3-485F-8CF9-540AA22CF427}" destId="{F038E208-95B8-46AF-B87E-1ECDAD56EC2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main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32E1F2-01F4-4124-8554-D5A2D5794823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0"/>
      <dgm:spPr/>
    </dgm:pt>
    <dgm:pt modelId="{494ADEE8-51EF-4463-B7E3-86F7EAE5BBA7}" type="pres">
      <dgm:prSet presAssocID="{5632E1F2-01F4-4124-8554-D5A2D5794823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B51463CB-96B1-4FA9-B4ED-A59F84AF386B}" type="presOf" srcId="{5632E1F2-01F4-4124-8554-D5A2D5794823}" destId="{494ADEE8-51EF-4463-B7E3-86F7EAE5BBA7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B3CC4-1A26-4D8E-B4FF-05FE4E633D29}">
      <dsp:nvSpPr>
        <dsp:cNvPr id="0" name=""/>
        <dsp:cNvSpPr/>
      </dsp:nvSpPr>
      <dsp:spPr>
        <a:xfrm>
          <a:off x="2054375" y="366046"/>
          <a:ext cx="5561201" cy="3809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</a:t>
          </a:r>
          <a:r>
            <a:rPr lang="ru-RU" sz="20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«Цифровая образовательная среда»;</a:t>
          </a:r>
          <a:endParaRPr lang="ru-RU" sz="2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4375" y="413659"/>
        <a:ext cx="5418362" cy="285677"/>
      </dsp:txXfrm>
    </dsp:sp>
    <dsp:sp modelId="{ADE4BB0D-2869-4030-B3F5-0DE19A34262E}">
      <dsp:nvSpPr>
        <dsp:cNvPr id="0" name=""/>
        <dsp:cNvSpPr/>
      </dsp:nvSpPr>
      <dsp:spPr>
        <a:xfrm>
          <a:off x="0" y="62983"/>
          <a:ext cx="2023219" cy="943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Включает в себя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70" y="109053"/>
        <a:ext cx="1931079" cy="851600"/>
      </dsp:txXfrm>
    </dsp:sp>
    <dsp:sp modelId="{29867D38-141E-4EDC-B0CB-2CA001A7D93F}">
      <dsp:nvSpPr>
        <dsp:cNvPr id="0" name=""/>
        <dsp:cNvSpPr/>
      </dsp:nvSpPr>
      <dsp:spPr>
        <a:xfrm>
          <a:off x="2503596" y="1080373"/>
          <a:ext cx="5925690" cy="15038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возможностей для получения качественного образования гражданам разного возраста с использованием современных информационных технологий;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3596" y="1268354"/>
        <a:ext cx="5361747" cy="1127887"/>
      </dsp:txXfrm>
    </dsp:sp>
    <dsp:sp modelId="{4F5749F5-38AB-42B0-B281-CEC9315757C1}">
      <dsp:nvSpPr>
        <dsp:cNvPr id="0" name=""/>
        <dsp:cNvSpPr/>
      </dsp:nvSpPr>
      <dsp:spPr>
        <a:xfrm>
          <a:off x="8743" y="1219866"/>
          <a:ext cx="2469846" cy="1275672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нацелен на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016" y="1282139"/>
        <a:ext cx="2345300" cy="1151126"/>
      </dsp:txXfrm>
    </dsp:sp>
    <dsp:sp modelId="{DB479AF8-4361-40A7-88E2-28D14E13DC6C}">
      <dsp:nvSpPr>
        <dsp:cNvPr id="0" name=""/>
        <dsp:cNvSpPr/>
      </dsp:nvSpPr>
      <dsp:spPr>
        <a:xfrm>
          <a:off x="2437717" y="2552209"/>
          <a:ext cx="9204557" cy="13495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созданию максимально насыщенной образовательной среды, оснащенной оборудованием и совмещающей в едином развивающем пространстве традиционные игры, игрушки и цифровое образовательное пространство;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7717" y="2720901"/>
        <a:ext cx="8698481" cy="1012152"/>
      </dsp:txXfrm>
    </dsp:sp>
    <dsp:sp modelId="{D381C864-9445-4C4A-BD7D-677302DF6ACC}">
      <dsp:nvSpPr>
        <dsp:cNvPr id="0" name=""/>
        <dsp:cNvSpPr/>
      </dsp:nvSpPr>
      <dsp:spPr>
        <a:xfrm>
          <a:off x="25146" y="2645696"/>
          <a:ext cx="2429196" cy="1080324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способствует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883" y="2698433"/>
        <a:ext cx="2323722" cy="974850"/>
      </dsp:txXfrm>
    </dsp:sp>
    <dsp:sp modelId="{2EAAD8C9-617C-44F9-A64B-485B52D35B29}">
      <dsp:nvSpPr>
        <dsp:cNvPr id="0" name=""/>
        <dsp:cNvSpPr/>
      </dsp:nvSpPr>
      <dsp:spPr>
        <a:xfrm>
          <a:off x="2402264" y="3929377"/>
          <a:ext cx="9240010" cy="13205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помогает заинтересовать и увлечь ребенка. Выстроить образовательный процесс в более игровой, непринуждённой форме. Сделать занятие более привлекательным, помочь  получить новые знания и впечатления.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2264" y="4094452"/>
        <a:ext cx="8744786" cy="990448"/>
      </dsp:txXfrm>
    </dsp:sp>
    <dsp:sp modelId="{12A38030-8CB3-4CE4-B7D7-749AE7683423}">
      <dsp:nvSpPr>
        <dsp:cNvPr id="0" name=""/>
        <dsp:cNvSpPr/>
      </dsp:nvSpPr>
      <dsp:spPr>
        <a:xfrm>
          <a:off x="0" y="3804175"/>
          <a:ext cx="2391081" cy="138575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Помогает педагогам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647" y="3871822"/>
        <a:ext cx="2255787" cy="1250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27BDF-FCC9-4210-840F-0391CF2584AA}">
      <dsp:nvSpPr>
        <dsp:cNvPr id="0" name=""/>
        <dsp:cNvSpPr/>
      </dsp:nvSpPr>
      <dsp:spPr>
        <a:xfrm>
          <a:off x="5152382" y="459290"/>
          <a:ext cx="4780672" cy="373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340"/>
              </a:lnTo>
              <a:lnTo>
                <a:pt x="4780672" y="225340"/>
              </a:lnTo>
              <a:lnTo>
                <a:pt x="4780672" y="3733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8B88A-E6B5-4DFF-A21D-C3CCF76316B5}">
      <dsp:nvSpPr>
        <dsp:cNvPr id="0" name=""/>
        <dsp:cNvSpPr/>
      </dsp:nvSpPr>
      <dsp:spPr>
        <a:xfrm>
          <a:off x="5152382" y="459290"/>
          <a:ext cx="744903" cy="254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962"/>
              </a:lnTo>
              <a:lnTo>
                <a:pt x="744903" y="105962"/>
              </a:lnTo>
              <a:lnTo>
                <a:pt x="744903" y="2540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5BEA30-0C16-4ED3-90AC-2DBB4F0C70DC}">
      <dsp:nvSpPr>
        <dsp:cNvPr id="0" name=""/>
        <dsp:cNvSpPr/>
      </dsp:nvSpPr>
      <dsp:spPr>
        <a:xfrm>
          <a:off x="1683086" y="459290"/>
          <a:ext cx="3469296" cy="259843"/>
        </a:xfrm>
        <a:custGeom>
          <a:avLst/>
          <a:gdLst/>
          <a:ahLst/>
          <a:cxnLst/>
          <a:rect l="0" t="0" r="0" b="0"/>
          <a:pathLst>
            <a:path>
              <a:moveTo>
                <a:pt x="3469296" y="0"/>
              </a:moveTo>
              <a:lnTo>
                <a:pt x="3469296" y="111792"/>
              </a:lnTo>
              <a:lnTo>
                <a:pt x="0" y="111792"/>
              </a:lnTo>
              <a:lnTo>
                <a:pt x="0" y="259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60D31-3316-42A5-BF32-0DC95540AC64}">
      <dsp:nvSpPr>
        <dsp:cNvPr id="0" name=""/>
        <dsp:cNvSpPr/>
      </dsp:nvSpPr>
      <dsp:spPr>
        <a:xfrm>
          <a:off x="1709333" y="0"/>
          <a:ext cx="6886097" cy="459290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Всестороннее развитие</a:t>
          </a:r>
          <a:endParaRPr lang="ru-RU" sz="4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9333" y="0"/>
        <a:ext cx="6886097" cy="459290"/>
      </dsp:txXfrm>
    </dsp:sp>
    <dsp:sp modelId="{53285414-D8C8-4753-8BBD-8A5C62E584A7}">
      <dsp:nvSpPr>
        <dsp:cNvPr id="0" name=""/>
        <dsp:cNvSpPr/>
      </dsp:nvSpPr>
      <dsp:spPr>
        <a:xfrm>
          <a:off x="433144" y="719134"/>
          <a:ext cx="2499883" cy="705006"/>
        </a:xfrm>
        <a:prstGeom prst="rect">
          <a:avLst/>
        </a:prstGeom>
        <a:solidFill>
          <a:srgbClr val="38CFF8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Математическое развитие</a:t>
          </a:r>
          <a:endParaRPr lang="ru-RU" sz="19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144" y="719134"/>
        <a:ext cx="2499883" cy="705006"/>
      </dsp:txXfrm>
    </dsp:sp>
    <dsp:sp modelId="{D370BE48-66D7-4AE3-9851-10EF2CF7500C}">
      <dsp:nvSpPr>
        <dsp:cNvPr id="0" name=""/>
        <dsp:cNvSpPr/>
      </dsp:nvSpPr>
      <dsp:spPr>
        <a:xfrm>
          <a:off x="4650410" y="713304"/>
          <a:ext cx="2493750" cy="705006"/>
        </a:xfrm>
        <a:prstGeom prst="rect">
          <a:avLst/>
        </a:prstGeom>
        <a:solidFill>
          <a:srgbClr val="38CFF8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  <a:endParaRPr lang="ru-RU" sz="1900" b="1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0410" y="713304"/>
        <a:ext cx="2493750" cy="705006"/>
      </dsp:txXfrm>
    </dsp:sp>
    <dsp:sp modelId="{939B70BA-6732-4ABE-8C4F-F5C7E1DFAD62}">
      <dsp:nvSpPr>
        <dsp:cNvPr id="0" name=""/>
        <dsp:cNvSpPr/>
      </dsp:nvSpPr>
      <dsp:spPr>
        <a:xfrm>
          <a:off x="8689211" y="832683"/>
          <a:ext cx="2487687" cy="610951"/>
        </a:xfrm>
        <a:prstGeom prst="rect">
          <a:avLst/>
        </a:prstGeom>
        <a:solidFill>
          <a:srgbClr val="38CFF8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Ознакомление с окружающим миром</a:t>
          </a:r>
          <a:endParaRPr lang="ru-RU" sz="19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89211" y="832683"/>
        <a:ext cx="2487687" cy="610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fld id="{7E61513A-AE10-402E-B79C-FE8F57F69F0D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fld id="{AE2B02B3-C467-4EB7-9241-FCDF7D3752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18392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defPPr/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defPPr/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21987DF2-F78D-4C50-9D80-C892D199EB02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FAF380CF-2711-4512-9C88-CFEE04382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099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21987DF2-F78D-4C50-9D80-C892D199EB02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FAF380CF-2711-4512-9C88-CFEE04382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7902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87DF2-F78D-4C50-9D80-C892D199EB02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380CF-2711-4512-9C88-CFEE04382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52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diagramDrawing" Target="../diagrams/drawing2.xml"/><Relationship Id="rId18" Type="http://schemas.openxmlformats.org/officeDocument/2006/relationships/image" Target="../media/image24.png"/><Relationship Id="rId26" Type="http://schemas.openxmlformats.org/officeDocument/2006/relationships/diagramColors" Target="../diagrams/colors3.xml"/><Relationship Id="rId3" Type="http://schemas.openxmlformats.org/officeDocument/2006/relationships/image" Target="../media/image14.jpeg"/><Relationship Id="rId21" Type="http://schemas.openxmlformats.org/officeDocument/2006/relationships/image" Target="../media/image27.png"/><Relationship Id="rId7" Type="http://schemas.openxmlformats.org/officeDocument/2006/relationships/image" Target="../media/image18.jpeg"/><Relationship Id="rId12" Type="http://schemas.openxmlformats.org/officeDocument/2006/relationships/diagramColors" Target="../diagrams/colors2.xml"/><Relationship Id="rId17" Type="http://schemas.openxmlformats.org/officeDocument/2006/relationships/image" Target="../media/image23.png"/><Relationship Id="rId25" Type="http://schemas.openxmlformats.org/officeDocument/2006/relationships/diagramQuickStyle" Target="../diagrams/quickStyle3.xml"/><Relationship Id="rId2" Type="http://schemas.openxmlformats.org/officeDocument/2006/relationships/image" Target="../media/image3.jpeg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diagramQuickStyle" Target="../diagrams/quickStyle2.xml"/><Relationship Id="rId24" Type="http://schemas.openxmlformats.org/officeDocument/2006/relationships/diagramLayout" Target="../diagrams/layout3.xml"/><Relationship Id="rId5" Type="http://schemas.openxmlformats.org/officeDocument/2006/relationships/image" Target="../media/image16.jpeg"/><Relationship Id="rId15" Type="http://schemas.openxmlformats.org/officeDocument/2006/relationships/image" Target="../media/image21.jpeg"/><Relationship Id="rId23" Type="http://schemas.openxmlformats.org/officeDocument/2006/relationships/diagramData" Target="../diagrams/data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25.png"/><Relationship Id="rId4" Type="http://schemas.openxmlformats.org/officeDocument/2006/relationships/image" Target="../media/image15.jpeg"/><Relationship Id="rId9" Type="http://schemas.openxmlformats.org/officeDocument/2006/relationships/diagramData" Target="../diagrams/data2.xml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17" Type="http://schemas.microsoft.com/office/2007/relationships/hdphoto" Target="../media/hdphoto8.wdp"/><Relationship Id="rId2" Type="http://schemas.openxmlformats.org/officeDocument/2006/relationships/image" Target="../media/image3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jpeg"/><Relationship Id="rId5" Type="http://schemas.openxmlformats.org/officeDocument/2006/relationships/image" Target="../media/image38.jpeg"/><Relationship Id="rId1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8956" y="5007468"/>
            <a:ext cx="98654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МОУ «СОШ №16» (дошкольное отделение)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Добросердова Наталья Александровна</a:t>
            </a:r>
            <a:endParaRPr lang="ru-RU" sz="2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4157" y="134892"/>
            <a:ext cx="10989129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Номинация: </a:t>
            </a:r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НАША ЦИФРОВАЯ ШКОЛА (использование современного инфраструктурного оборудования в деятельности образовательной организации)</a:t>
            </a:r>
            <a:endParaRPr lang="ru-RU" sz="20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" b="95342" l="43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36" y="1685556"/>
            <a:ext cx="3048000" cy="306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4283" y="1985632"/>
            <a:ext cx="791081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Проект</a:t>
            </a:r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 «Маленький гений в ДОУ»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967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3828" y="2918349"/>
            <a:ext cx="942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ru-RU" sz="7200" b="1" cap="none" spc="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cap="none" spc="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82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"/>
            <a:ext cx="12192000" cy="685328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83827628"/>
              </p:ext>
            </p:extLst>
          </p:nvPr>
        </p:nvGraphicFramePr>
        <p:xfrm>
          <a:off x="244925" y="1467217"/>
          <a:ext cx="11642275" cy="532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79612" y="285754"/>
            <a:ext cx="7747910" cy="1085850"/>
          </a:xfrm>
          <a:prstGeom prst="roundRect">
            <a:avLst/>
          </a:prstGeom>
          <a:solidFill>
            <a:srgbClr val="39D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Российской Федерации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образования» на 2018 — 2025 годы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051" y="285754"/>
            <a:ext cx="5714604" cy="37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7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5"/>
            <a:ext cx="12192000" cy="6853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1"/>
          <a:stretch>
            <a:fillRect/>
          </a:stretch>
        </p:blipFill>
        <p:spPr>
          <a:xfrm>
            <a:off x="128468" y="3781056"/>
            <a:ext cx="1749879" cy="2870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 r="17146"/>
          <a:stretch>
            <a:fillRect/>
          </a:stretch>
        </p:blipFill>
        <p:spPr>
          <a:xfrm>
            <a:off x="3767896" y="3250149"/>
            <a:ext cx="4471758" cy="342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0129" r="6831"/>
          <a:stretch>
            <a:fillRect/>
          </a:stretch>
        </p:blipFill>
        <p:spPr>
          <a:xfrm>
            <a:off x="2016554" y="3871916"/>
            <a:ext cx="1970667" cy="2802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1905" b="18928"/>
          <a:stretch>
            <a:fillRect/>
          </a:stretch>
        </p:blipFill>
        <p:spPr>
          <a:xfrm>
            <a:off x="8288869" y="3231640"/>
            <a:ext cx="3578833" cy="3461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849" y="1197320"/>
            <a:ext cx="2573870" cy="2945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432" y="1253187"/>
            <a:ext cx="3755461" cy="1969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247" y="2094537"/>
            <a:ext cx="3542083" cy="2048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9553" y="1418837"/>
            <a:ext cx="3115326" cy="30543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8468" y="194226"/>
            <a:ext cx="874611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Цифровой образовательный контент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«Незабудка – играй и развивайся»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6737" y="106183"/>
            <a:ext cx="1546521" cy="13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195" y="1702772"/>
            <a:ext cx="2688104" cy="1614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195" y="5164423"/>
            <a:ext cx="2688104" cy="15518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46" y="1702771"/>
            <a:ext cx="2741510" cy="16145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3424694"/>
            <a:ext cx="2741510" cy="1600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12" y="1677797"/>
            <a:ext cx="2758187" cy="15771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812" y="3329668"/>
            <a:ext cx="2760907" cy="1596008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860448350"/>
              </p:ext>
            </p:extLst>
          </p:nvPr>
        </p:nvGraphicFramePr>
        <p:xfrm>
          <a:off x="146957" y="142614"/>
          <a:ext cx="11756572" cy="146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985" y="5132910"/>
            <a:ext cx="2758187" cy="15518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3195" y="3428998"/>
            <a:ext cx="2688104" cy="15960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5147" y="5124721"/>
            <a:ext cx="2741510" cy="155999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935936" y="57989"/>
            <a:ext cx="1967593" cy="766751"/>
          </a:xfrm>
          <a:prstGeom prst="ellipse">
            <a:avLst/>
          </a:prstGeom>
          <a:solidFill>
            <a:srgbClr val="39D3F7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1038114" y="824741"/>
            <a:ext cx="73479" cy="278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2"/>
          </p:cNvCxnSpPr>
          <p:nvPr/>
        </p:nvCxnSpPr>
        <p:spPr>
          <a:xfrm flipH="1">
            <a:off x="3143250" y="441365"/>
            <a:ext cx="6792686" cy="837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7347927" y="742405"/>
            <a:ext cx="2623130" cy="484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33244" y="215531"/>
            <a:ext cx="232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2057" y="1612661"/>
            <a:ext cx="1801138" cy="1564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0538" y="4636353"/>
            <a:ext cx="1813969" cy="175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5242" y="1777714"/>
            <a:ext cx="1693362" cy="15642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49570" y="4632843"/>
            <a:ext cx="1925650" cy="17558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9091" y="3404309"/>
            <a:ext cx="2195552" cy="123840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98395" y="3368964"/>
            <a:ext cx="2121596" cy="1273754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4566574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95585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28614" y="-24625"/>
            <a:ext cx="694049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Цифровая лаборатория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Наураша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в стране </a:t>
            </a:r>
            <a:r>
              <a:rPr lang="ru-RU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</a:t>
            </a:r>
            <a:r>
              <a:rPr lang="ru-RU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аурандии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277" y="3741975"/>
            <a:ext cx="3123041" cy="2345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" r="4727"/>
          <a:stretch/>
        </p:blipFill>
        <p:spPr>
          <a:xfrm>
            <a:off x="264277" y="282035"/>
            <a:ext cx="5090824" cy="2494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9724" t="11375" r="10660" b="12920"/>
          <a:stretch/>
        </p:blipFill>
        <p:spPr>
          <a:xfrm>
            <a:off x="3171656" y="3387124"/>
            <a:ext cx="3037190" cy="2161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53" y="1057505"/>
            <a:ext cx="3411394" cy="1918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3" y="4914850"/>
            <a:ext cx="2354422" cy="1765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171" y="2775119"/>
            <a:ext cx="30091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воспитанники</a:t>
            </a:r>
            <a:endParaRPr lang="ru-RU" sz="2800" b="1" cap="none" spc="0" dirty="0">
              <a:ln w="0"/>
              <a:solidFill>
                <a:srgbClr val="00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89524" y="3641275"/>
            <a:ext cx="20960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родители</a:t>
            </a:r>
            <a:endParaRPr lang="ru-RU" sz="36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26887" y="159241"/>
            <a:ext cx="21798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</a:t>
            </a:r>
            <a:endParaRPr lang="ru-RU" sz="40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1984" y="2821814"/>
            <a:ext cx="47357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Фестивали и конкурсы</a:t>
            </a:r>
            <a:endParaRPr lang="ru-RU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625" r="90000">
                        <a14:foregroundMark x1="14063" y1="31563" x2="14063" y2="31563"/>
                        <a14:foregroundMark x1="14063" y1="8229" x2="14063" y2="8229"/>
                        <a14:foregroundMark x1="14063" y1="8229" x2="14063" y2="8229"/>
                        <a14:foregroundMark x1="14063" y1="8229" x2="38203" y2="8125"/>
                        <a14:foregroundMark x1="13438" y1="8333" x2="15469" y2="85417"/>
                        <a14:foregroundMark x1="56094" y1="26250" x2="56094" y2="26250"/>
                        <a14:foregroundMark x1="59688" y1="13229" x2="60391" y2="66146"/>
                        <a14:foregroundMark x1="52188" y1="56563" x2="77813" y2="86979"/>
                        <a14:foregroundMark x1="85234" y1="51458" x2="69922" y2="70000"/>
                        <a14:foregroundMark x1="50938" y1="79167" x2="66953" y2="79583"/>
                        <a14:foregroundMark x1="52500" y1="69375" x2="52891" y2="82917"/>
                        <a14:foregroundMark x1="53828" y1="84271" x2="60625" y2="94688"/>
                        <a14:foregroundMark x1="52031" y1="81042" x2="54844" y2="87917"/>
                        <a14:foregroundMark x1="60938" y1="94792" x2="68047" y2="96979"/>
                        <a14:foregroundMark x1="68047" y1="96979" x2="76250" y2="95521"/>
                        <a14:foregroundMark x1="76250" y1="95521" x2="82344" y2="88646"/>
                        <a14:foregroundMark x1="82344" y1="88646" x2="85234" y2="81667"/>
                        <a14:foregroundMark x1="85234" y1="81667" x2="85781" y2="75833"/>
                        <a14:foregroundMark x1="85781" y1="75833" x2="85469" y2="67708"/>
                        <a14:foregroundMark x1="86328" y1="73854" x2="85781" y2="79063"/>
                        <a14:foregroundMark x1="86563" y1="77604" x2="86875" y2="73438"/>
                        <a14:foregroundMark x1="56875" y1="9479" x2="60625" y2="12708"/>
                        <a14:foregroundMark x1="64453" y1="10521" x2="64531" y2="1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91" y="870842"/>
            <a:ext cx="2807430" cy="2105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0476" r="8006"/>
          <a:stretch/>
        </p:blipFill>
        <p:spPr>
          <a:xfrm>
            <a:off x="187171" y="3387124"/>
            <a:ext cx="2279192" cy="1877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08" y="4465864"/>
            <a:ext cx="2989927" cy="22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75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905" y="151240"/>
            <a:ext cx="54416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Цифровая лаборатория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«Азбука робототехники»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30"/>
          <a:stretch/>
        </p:blipFill>
        <p:spPr>
          <a:xfrm>
            <a:off x="208994" y="1127186"/>
            <a:ext cx="5417321" cy="2712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" y="3904014"/>
            <a:ext cx="3360016" cy="2682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93" y="3806111"/>
            <a:ext cx="2868453" cy="2151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22" y="3904014"/>
            <a:ext cx="3524132" cy="2643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37" y="1631271"/>
            <a:ext cx="2393829" cy="1795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75" y="130927"/>
            <a:ext cx="2329969" cy="1745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1" b="89607" l="33494" r="60924">
                        <a14:foregroundMark x1="53609" y1="61663" x2="53609" y2="61663"/>
                        <a14:foregroundMark x1="49374" y1="67898" x2="49374" y2="67898"/>
                        <a14:foregroundMark x1="44466" y1="65820" x2="44466" y2="65820"/>
                        <a14:backgroundMark x1="42733" y1="75058" x2="42733" y2="75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3" r="38973"/>
          <a:stretch/>
        </p:blipFill>
        <p:spPr>
          <a:xfrm>
            <a:off x="5901833" y="-237044"/>
            <a:ext cx="1573549" cy="2295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838">
            <a:off x="7706942" y="229738"/>
            <a:ext cx="1229360" cy="16534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94" y="1740326"/>
            <a:ext cx="2517321" cy="14225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42662" y="1062088"/>
            <a:ext cx="21798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педагоги</a:t>
            </a:r>
            <a:endParaRPr lang="ru-RU" sz="40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646" y="3748523"/>
            <a:ext cx="23083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родители</a:t>
            </a:r>
            <a:endParaRPr lang="ru-RU" sz="4000" b="1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76257" y="3772334"/>
            <a:ext cx="33265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воспитанники</a:t>
            </a:r>
            <a:endParaRPr lang="ru-RU" sz="4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88607" y="3294555"/>
            <a:ext cx="59517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Фестивали и конкурсы</a:t>
            </a:r>
            <a:endParaRPr lang="ru-RU" sz="3600" b="1" cap="none" spc="0" dirty="0">
              <a:ln w="0"/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44" y="4155475"/>
            <a:ext cx="1735149" cy="23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17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9808" y="3837919"/>
            <a:ext cx="3668484" cy="2751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3557"/>
            <a:ext cx="3175907" cy="27261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29400" y="26192"/>
            <a:ext cx="538889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нтерактивное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логопедическое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пособие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Ольги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Суховой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/>
              <a:t> 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Слушать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интересно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» 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134 неречевых звука и 110 карточек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иллюстрациями к звукам на любые темы</a:t>
            </a:r>
            <a:endParaRPr lang="ru-RU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905" y="151240"/>
            <a:ext cx="544160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Цифровая лаборатория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«Школа профессора Дроздова»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5" y="1836964"/>
            <a:ext cx="3021236" cy="1888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 b="26310"/>
          <a:stretch/>
        </p:blipFill>
        <p:spPr>
          <a:xfrm>
            <a:off x="617532" y="3925867"/>
            <a:ext cx="1978711" cy="2575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0" b="23095"/>
          <a:stretch/>
        </p:blipFill>
        <p:spPr>
          <a:xfrm>
            <a:off x="3175907" y="3335746"/>
            <a:ext cx="2452031" cy="31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8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3"/>
            <a:ext cx="12192000" cy="6853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782" y="1619665"/>
            <a:ext cx="2808315" cy="2106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50" y="3961663"/>
            <a:ext cx="3545219" cy="26605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4218" y="-31395"/>
            <a:ext cx="112610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en-US" sz="24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мное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логопедическое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зеркало</a:t>
            </a: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ArtikMe</a:t>
            </a:r>
            <a:endParaRPr lang="en-US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 smtClean="0">
                <a:latin typeface="Arial Black" panose="020B0A04020102020204" pitchFamily="34" charset="0"/>
              </a:rPr>
              <a:t> </a:t>
            </a:r>
            <a:r>
              <a:rPr lang="en-US" sz="2400" b="1" dirty="0" smtClean="0">
                <a:latin typeface="Arial Rounded MT Bold" panose="020F0704030504030204" pitchFamily="34" charset="0"/>
              </a:rPr>
              <a:t>- это </a:t>
            </a:r>
            <a:r>
              <a:rPr lang="en-US" sz="2400" b="1" dirty="0">
                <a:latin typeface="Arial Rounded MT Bold" panose="020F0704030504030204" pitchFamily="34" charset="0"/>
              </a:rPr>
              <a:t>профессиональный инструмент логопеда для коррекционной работы с детьми, имеющими проблемы в речевом, когнитивном и эмоциональном </a:t>
            </a:r>
            <a:r>
              <a:rPr lang="en-US" sz="2400" b="1" dirty="0" smtClean="0">
                <a:latin typeface="Arial Rounded MT Bold" panose="020F0704030504030204" pitchFamily="34" charset="0"/>
              </a:rPr>
              <a:t>развитии</a:t>
            </a:r>
            <a:r>
              <a:rPr lang="ru-RU" sz="2400" b="1" dirty="0" smtClean="0">
                <a:latin typeface="Arial Rounded MT Bold" panose="020F0704030504030204" pitchFamily="34" charset="0"/>
              </a:rPr>
              <a:t>.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7" y="3970013"/>
            <a:ext cx="3557103" cy="2669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87" y="1281692"/>
            <a:ext cx="3387546" cy="2542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96" y="3953722"/>
            <a:ext cx="3566379" cy="2676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293013"/>
            <a:ext cx="3374570" cy="25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5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8017" y="316414"/>
            <a:ext cx="10695965" cy="51398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ru-RU" sz="4400" b="1" cap="none" spc="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реализации проекта:</a:t>
            </a:r>
          </a:p>
          <a:p>
            <a:pPr marL="342900" indent="-342900">
              <a:buFontTx/>
              <a:buChar char="-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оздали и внедрили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современную и безопасную цифровую образовательную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среду, чем расширили свое образовательное пространство;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ИКТ компетенций у педагогов, педагогической компетентности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воспитанников;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нашими партнерами и единомышленниками. 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отрудничество с ними стало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продуктивным;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чего уровень освоения учебного материала стал значительно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появилось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 сотрудничество с педагогами ДО разных городов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овысился рост авторитета в глазах общественности;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" b="95342" l="43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77" y="4359728"/>
            <a:ext cx="2597330" cy="261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42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328</Words>
  <Application>Microsoft Office PowerPoint</Application>
  <PresentationFormat>Широкоэкранный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Rounded MT Bold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68</cp:revision>
  <dcterms:created xsi:type="dcterms:W3CDTF">2023-04-24T17:45:47Z</dcterms:created>
  <dcterms:modified xsi:type="dcterms:W3CDTF">2024-10-23T08:41:26Z</dcterms:modified>
</cp:coreProperties>
</file>